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notesMasterIdLst>
    <p:notesMasterId r:id="rId20"/>
  </p:notesMasterIdLst>
  <p:handoutMasterIdLst>
    <p:handoutMasterId r:id="rId21"/>
  </p:handoutMasterIdLst>
  <p:sldIdLst>
    <p:sldId id="326" r:id="rId2"/>
    <p:sldId id="343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5" r:id="rId11"/>
    <p:sldId id="336" r:id="rId12"/>
    <p:sldId id="337" r:id="rId13"/>
    <p:sldId id="338" r:id="rId14"/>
    <p:sldId id="351" r:id="rId15"/>
    <p:sldId id="340" r:id="rId16"/>
    <p:sldId id="341" r:id="rId17"/>
    <p:sldId id="342" r:id="rId18"/>
    <p:sldId id="284" r:id="rId19"/>
  </p:sldIdLst>
  <p:sldSz cx="12188825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A25E"/>
    <a:srgbClr val="979C6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9" autoAdjust="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CA5C8-C2F6-4B32-B3B0-7C68EE3C71C2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8893BCB-135E-4A50-8240-F41DC388871F}">
      <dgm:prSet/>
      <dgm:spPr/>
      <dgm:t>
        <a:bodyPr/>
        <a:lstStyle/>
        <a:p>
          <a:r>
            <a:rPr lang="en-US"/>
            <a:t>Testing the Waters</a:t>
          </a:r>
        </a:p>
      </dgm:t>
    </dgm:pt>
    <dgm:pt modelId="{AC448C36-98DC-40E9-AD16-954AB8937113}" type="parTrans" cxnId="{5ED28BAD-9044-4C03-BD72-EBE1F2BCE532}">
      <dgm:prSet/>
      <dgm:spPr/>
      <dgm:t>
        <a:bodyPr/>
        <a:lstStyle/>
        <a:p>
          <a:endParaRPr lang="en-US"/>
        </a:p>
      </dgm:t>
    </dgm:pt>
    <dgm:pt modelId="{7EC59508-3F76-4D61-8B78-B505488E47FC}" type="sibTrans" cxnId="{5ED28BAD-9044-4C03-BD72-EBE1F2BCE532}">
      <dgm:prSet/>
      <dgm:spPr/>
      <dgm:t>
        <a:bodyPr/>
        <a:lstStyle/>
        <a:p>
          <a:endParaRPr lang="en-US"/>
        </a:p>
      </dgm:t>
    </dgm:pt>
    <dgm:pt modelId="{6865544B-FE4F-486B-9AA0-FF17CF2C7FEC}">
      <dgm:prSet/>
      <dgm:spPr/>
      <dgm:t>
        <a:bodyPr/>
        <a:lstStyle/>
        <a:p>
          <a:r>
            <a:rPr lang="en-US"/>
            <a:t>Preliminary meetings with decision makers</a:t>
          </a:r>
        </a:p>
      </dgm:t>
    </dgm:pt>
    <dgm:pt modelId="{01ADFE57-DC27-40AF-A5A8-EAB12BD45890}" type="parTrans" cxnId="{831CA087-EAF4-42E2-8477-579FDA8145F7}">
      <dgm:prSet/>
      <dgm:spPr/>
      <dgm:t>
        <a:bodyPr/>
        <a:lstStyle/>
        <a:p>
          <a:endParaRPr lang="en-US"/>
        </a:p>
      </dgm:t>
    </dgm:pt>
    <dgm:pt modelId="{38EDE88B-E10F-4035-9DB9-24B3F925425E}" type="sibTrans" cxnId="{831CA087-EAF4-42E2-8477-579FDA8145F7}">
      <dgm:prSet/>
      <dgm:spPr/>
      <dgm:t>
        <a:bodyPr/>
        <a:lstStyle/>
        <a:p>
          <a:endParaRPr lang="en-US"/>
        </a:p>
      </dgm:t>
    </dgm:pt>
    <dgm:pt modelId="{4FA71FBC-723B-475D-BFBB-6E7F5C3FB716}">
      <dgm:prSet/>
      <dgm:spPr/>
      <dgm:t>
        <a:bodyPr/>
        <a:lstStyle/>
        <a:p>
          <a:r>
            <a:rPr lang="en-US"/>
            <a:t>Possible opportunities to work together</a:t>
          </a:r>
        </a:p>
      </dgm:t>
    </dgm:pt>
    <dgm:pt modelId="{1BB4D04F-2527-4295-BAA9-DC665F5A0FF2}" type="parTrans" cxnId="{9CFE5551-7BEE-4AC3-97E6-7435A788704F}">
      <dgm:prSet/>
      <dgm:spPr/>
      <dgm:t>
        <a:bodyPr/>
        <a:lstStyle/>
        <a:p>
          <a:endParaRPr lang="en-US"/>
        </a:p>
      </dgm:t>
    </dgm:pt>
    <dgm:pt modelId="{81FBC1E7-A7C9-49BC-9D48-F1C15B0AED2A}" type="sibTrans" cxnId="{9CFE5551-7BEE-4AC3-97E6-7435A788704F}">
      <dgm:prSet/>
      <dgm:spPr/>
      <dgm:t>
        <a:bodyPr/>
        <a:lstStyle/>
        <a:p>
          <a:endParaRPr lang="en-US"/>
        </a:p>
      </dgm:t>
    </dgm:pt>
    <dgm:pt modelId="{442F349F-C25C-420D-9899-9DA5FC4137A7}">
      <dgm:prSet/>
      <dgm:spPr/>
      <dgm:t>
        <a:bodyPr/>
        <a:lstStyle/>
        <a:p>
          <a:r>
            <a:rPr lang="en-US"/>
            <a:t>Confidentiality Agreement</a:t>
          </a:r>
        </a:p>
      </dgm:t>
    </dgm:pt>
    <dgm:pt modelId="{76972D6F-0EBC-4448-89F9-2C737DA7F34F}" type="parTrans" cxnId="{90C25521-B15F-4570-AABB-193C9E512AC5}">
      <dgm:prSet/>
      <dgm:spPr/>
      <dgm:t>
        <a:bodyPr/>
        <a:lstStyle/>
        <a:p>
          <a:endParaRPr lang="en-US"/>
        </a:p>
      </dgm:t>
    </dgm:pt>
    <dgm:pt modelId="{BFF85A06-FB5D-40DF-893E-FD72E7D7D191}" type="sibTrans" cxnId="{90C25521-B15F-4570-AABB-193C9E512AC5}">
      <dgm:prSet/>
      <dgm:spPr/>
      <dgm:t>
        <a:bodyPr/>
        <a:lstStyle/>
        <a:p>
          <a:endParaRPr lang="en-US"/>
        </a:p>
      </dgm:t>
    </dgm:pt>
    <dgm:pt modelId="{D426B61D-96EA-40AA-973A-EBFF13D0D639}">
      <dgm:prSet/>
      <dgm:spPr/>
      <dgm:t>
        <a:bodyPr/>
        <a:lstStyle/>
        <a:p>
          <a:r>
            <a:rPr lang="en-US"/>
            <a:t>Preliminary review of financials and other pertinent information</a:t>
          </a:r>
        </a:p>
      </dgm:t>
    </dgm:pt>
    <dgm:pt modelId="{0E58DC0A-45FA-42BE-A437-19097FFBD34C}" type="parTrans" cxnId="{F1FE1B9B-9903-4835-8907-9B8B93D13704}">
      <dgm:prSet/>
      <dgm:spPr/>
      <dgm:t>
        <a:bodyPr/>
        <a:lstStyle/>
        <a:p>
          <a:endParaRPr lang="en-US"/>
        </a:p>
      </dgm:t>
    </dgm:pt>
    <dgm:pt modelId="{6FC39CE1-79B4-43AE-8FA9-2384723058F4}" type="sibTrans" cxnId="{F1FE1B9B-9903-4835-8907-9B8B93D13704}">
      <dgm:prSet/>
      <dgm:spPr/>
      <dgm:t>
        <a:bodyPr/>
        <a:lstStyle/>
        <a:p>
          <a:endParaRPr lang="en-US"/>
        </a:p>
      </dgm:t>
    </dgm:pt>
    <dgm:pt modelId="{90B4E865-E8AE-4EAF-B2E7-321F92FF7A43}">
      <dgm:prSet/>
      <dgm:spPr/>
      <dgm:t>
        <a:bodyPr/>
        <a:lstStyle/>
        <a:p>
          <a:r>
            <a:rPr lang="en-US"/>
            <a:t>Letter of Intent/Term Sheet</a:t>
          </a:r>
        </a:p>
      </dgm:t>
    </dgm:pt>
    <dgm:pt modelId="{AD6F1027-BE98-47CE-9F3B-290F28E8E927}" type="parTrans" cxnId="{109155EE-A5B2-4776-88AB-ABA8AA138906}">
      <dgm:prSet/>
      <dgm:spPr/>
      <dgm:t>
        <a:bodyPr/>
        <a:lstStyle/>
        <a:p>
          <a:endParaRPr lang="en-US"/>
        </a:p>
      </dgm:t>
    </dgm:pt>
    <dgm:pt modelId="{38331E8C-D2E1-48BB-94AB-FA87380BAF21}" type="sibTrans" cxnId="{109155EE-A5B2-4776-88AB-ABA8AA138906}">
      <dgm:prSet/>
      <dgm:spPr/>
      <dgm:t>
        <a:bodyPr/>
        <a:lstStyle/>
        <a:p>
          <a:endParaRPr lang="en-US"/>
        </a:p>
      </dgm:t>
    </dgm:pt>
    <dgm:pt modelId="{60A3BE48-188F-4077-8C61-B1057AD63D59}">
      <dgm:prSet/>
      <dgm:spPr/>
      <dgm:t>
        <a:bodyPr/>
        <a:lstStyle/>
        <a:p>
          <a:r>
            <a:rPr lang="en-US"/>
            <a:t>Exclusivity</a:t>
          </a:r>
        </a:p>
      </dgm:t>
    </dgm:pt>
    <dgm:pt modelId="{7453DDE4-0F15-45F0-AB51-937B3B76A462}" type="parTrans" cxnId="{C325DDB8-94EF-4AFA-B407-3DB07AC71DC4}">
      <dgm:prSet/>
      <dgm:spPr/>
      <dgm:t>
        <a:bodyPr/>
        <a:lstStyle/>
        <a:p>
          <a:endParaRPr lang="en-US"/>
        </a:p>
      </dgm:t>
    </dgm:pt>
    <dgm:pt modelId="{565C1AAD-8FBD-48AC-95A6-3F33538A1A5B}" type="sibTrans" cxnId="{C325DDB8-94EF-4AFA-B407-3DB07AC71DC4}">
      <dgm:prSet/>
      <dgm:spPr/>
      <dgm:t>
        <a:bodyPr/>
        <a:lstStyle/>
        <a:p>
          <a:endParaRPr lang="en-US"/>
        </a:p>
      </dgm:t>
    </dgm:pt>
    <dgm:pt modelId="{D97FC210-F17F-4171-9C77-A2289C27F9B7}">
      <dgm:prSet/>
      <dgm:spPr/>
      <dgm:t>
        <a:bodyPr/>
        <a:lstStyle/>
        <a:p>
          <a:r>
            <a:rPr lang="en-US"/>
            <a:t>No Hire Clause</a:t>
          </a:r>
        </a:p>
      </dgm:t>
    </dgm:pt>
    <dgm:pt modelId="{DB533FE8-074E-4DB9-8BCE-392E10E7D863}" type="parTrans" cxnId="{2A0A6149-74F3-44BB-BA9C-771E985DC28A}">
      <dgm:prSet/>
      <dgm:spPr/>
      <dgm:t>
        <a:bodyPr/>
        <a:lstStyle/>
        <a:p>
          <a:endParaRPr lang="en-US"/>
        </a:p>
      </dgm:t>
    </dgm:pt>
    <dgm:pt modelId="{8CED555C-E985-413C-877F-AF3FD14BFA7B}" type="sibTrans" cxnId="{2A0A6149-74F3-44BB-BA9C-771E985DC28A}">
      <dgm:prSet/>
      <dgm:spPr/>
      <dgm:t>
        <a:bodyPr/>
        <a:lstStyle/>
        <a:p>
          <a:endParaRPr lang="en-US"/>
        </a:p>
      </dgm:t>
    </dgm:pt>
    <dgm:pt modelId="{EA0C196B-F35A-4C54-9BA8-CF98315D7BAC}">
      <dgm:prSet/>
      <dgm:spPr/>
      <dgm:t>
        <a:bodyPr/>
        <a:lstStyle/>
        <a:p>
          <a:r>
            <a:rPr lang="en-US"/>
            <a:t>Due Diligence</a:t>
          </a:r>
        </a:p>
      </dgm:t>
    </dgm:pt>
    <dgm:pt modelId="{2ED5346B-8FCC-4DC5-B1F2-54002044177E}" type="parTrans" cxnId="{D3909FFF-4AC8-4838-A2AF-78DACDCBF202}">
      <dgm:prSet/>
      <dgm:spPr/>
      <dgm:t>
        <a:bodyPr/>
        <a:lstStyle/>
        <a:p>
          <a:endParaRPr lang="en-US"/>
        </a:p>
      </dgm:t>
    </dgm:pt>
    <dgm:pt modelId="{97ADF902-F8DF-43C6-9132-F5F7D951A68A}" type="sibTrans" cxnId="{D3909FFF-4AC8-4838-A2AF-78DACDCBF202}">
      <dgm:prSet/>
      <dgm:spPr/>
      <dgm:t>
        <a:bodyPr/>
        <a:lstStyle/>
        <a:p>
          <a:endParaRPr lang="en-US"/>
        </a:p>
      </dgm:t>
    </dgm:pt>
    <dgm:pt modelId="{E494CD8A-119A-403A-80B3-8DE8B305094C}">
      <dgm:prSet/>
      <dgm:spPr/>
      <dgm:t>
        <a:bodyPr/>
        <a:lstStyle/>
        <a:p>
          <a:r>
            <a:rPr lang="en-US"/>
            <a:t>Finalize Definitive Documents</a:t>
          </a:r>
        </a:p>
      </dgm:t>
    </dgm:pt>
    <dgm:pt modelId="{73357D38-F826-46FC-96BB-C320A35E8DB7}" type="parTrans" cxnId="{D642BC12-61AF-40D7-8A93-F4109EC0AFDC}">
      <dgm:prSet/>
      <dgm:spPr/>
      <dgm:t>
        <a:bodyPr/>
        <a:lstStyle/>
        <a:p>
          <a:endParaRPr lang="en-US"/>
        </a:p>
      </dgm:t>
    </dgm:pt>
    <dgm:pt modelId="{AAACF0F4-48AA-44A0-930C-E19B2708427E}" type="sibTrans" cxnId="{D642BC12-61AF-40D7-8A93-F4109EC0AFDC}">
      <dgm:prSet/>
      <dgm:spPr/>
      <dgm:t>
        <a:bodyPr/>
        <a:lstStyle/>
        <a:p>
          <a:endParaRPr lang="en-US"/>
        </a:p>
      </dgm:t>
    </dgm:pt>
    <dgm:pt modelId="{FF67DFA1-55E1-449B-88DE-62A07E32E46D}">
      <dgm:prSet/>
      <dgm:spPr/>
      <dgm:t>
        <a:bodyPr/>
        <a:lstStyle/>
        <a:p>
          <a:r>
            <a:rPr lang="en-US"/>
            <a:t>Closing</a:t>
          </a:r>
        </a:p>
      </dgm:t>
    </dgm:pt>
    <dgm:pt modelId="{73B857D2-D794-4900-A80B-071A86E94C59}" type="parTrans" cxnId="{8B308B14-84A7-4B57-A281-2E34C1958655}">
      <dgm:prSet/>
      <dgm:spPr/>
      <dgm:t>
        <a:bodyPr/>
        <a:lstStyle/>
        <a:p>
          <a:endParaRPr lang="en-US"/>
        </a:p>
      </dgm:t>
    </dgm:pt>
    <dgm:pt modelId="{C709CBC1-C2B0-4A39-AF93-166E0D4E788D}" type="sibTrans" cxnId="{8B308B14-84A7-4B57-A281-2E34C1958655}">
      <dgm:prSet/>
      <dgm:spPr/>
      <dgm:t>
        <a:bodyPr/>
        <a:lstStyle/>
        <a:p>
          <a:endParaRPr lang="en-US"/>
        </a:p>
      </dgm:t>
    </dgm:pt>
    <dgm:pt modelId="{674E2057-1DFD-46BC-8CF4-84AD8C38DB9C}">
      <dgm:prSet/>
      <dgm:spPr/>
      <dgm:t>
        <a:bodyPr/>
        <a:lstStyle/>
        <a:p>
          <a:r>
            <a:rPr lang="en-US"/>
            <a:t>Post Closing Integration</a:t>
          </a:r>
        </a:p>
      </dgm:t>
    </dgm:pt>
    <dgm:pt modelId="{D24F9987-4E0E-419D-944C-55DC76B09606}" type="parTrans" cxnId="{891403D6-EAAE-43EA-85DB-EA2B7136FB06}">
      <dgm:prSet/>
      <dgm:spPr/>
      <dgm:t>
        <a:bodyPr/>
        <a:lstStyle/>
        <a:p>
          <a:endParaRPr lang="en-US"/>
        </a:p>
      </dgm:t>
    </dgm:pt>
    <dgm:pt modelId="{63293664-96F2-4C97-994B-90FFF417BEFB}" type="sibTrans" cxnId="{891403D6-EAAE-43EA-85DB-EA2B7136FB06}">
      <dgm:prSet/>
      <dgm:spPr/>
      <dgm:t>
        <a:bodyPr/>
        <a:lstStyle/>
        <a:p>
          <a:endParaRPr lang="en-US"/>
        </a:p>
      </dgm:t>
    </dgm:pt>
    <dgm:pt modelId="{F1B39669-FD7E-4710-9B62-792E6FE5916E}" type="pres">
      <dgm:prSet presAssocID="{3A6CA5C8-C2F6-4B32-B3B0-7C68EE3C71C2}" presName="linear" presStyleCnt="0">
        <dgm:presLayoutVars>
          <dgm:dir/>
          <dgm:animLvl val="lvl"/>
          <dgm:resizeHandles val="exact"/>
        </dgm:presLayoutVars>
      </dgm:prSet>
      <dgm:spPr/>
    </dgm:pt>
    <dgm:pt modelId="{D97ED134-79DC-417B-B760-BF926AC88E22}" type="pres">
      <dgm:prSet presAssocID="{88893BCB-135E-4A50-8240-F41DC388871F}" presName="parentLin" presStyleCnt="0"/>
      <dgm:spPr/>
    </dgm:pt>
    <dgm:pt modelId="{03E54B97-15C0-4518-BCBF-7A9BB4A3AC20}" type="pres">
      <dgm:prSet presAssocID="{88893BCB-135E-4A50-8240-F41DC388871F}" presName="parentLeftMargin" presStyleLbl="node1" presStyleIdx="0" presStyleCnt="7"/>
      <dgm:spPr/>
    </dgm:pt>
    <dgm:pt modelId="{ECB87CFA-B9FA-4219-9BFB-18C31B99AA90}" type="pres">
      <dgm:prSet presAssocID="{88893BCB-135E-4A50-8240-F41DC388871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F285389-C650-4416-9876-67629F3A47D7}" type="pres">
      <dgm:prSet presAssocID="{88893BCB-135E-4A50-8240-F41DC388871F}" presName="negativeSpace" presStyleCnt="0"/>
      <dgm:spPr/>
    </dgm:pt>
    <dgm:pt modelId="{D52F91C2-F2C5-4FCA-8C45-409AE0DA1B2F}" type="pres">
      <dgm:prSet presAssocID="{88893BCB-135E-4A50-8240-F41DC388871F}" presName="childText" presStyleLbl="conFgAcc1" presStyleIdx="0" presStyleCnt="7">
        <dgm:presLayoutVars>
          <dgm:bulletEnabled val="1"/>
        </dgm:presLayoutVars>
      </dgm:prSet>
      <dgm:spPr/>
    </dgm:pt>
    <dgm:pt modelId="{8FEE902E-A4ED-4269-9EFB-8E8FAB3930AB}" type="pres">
      <dgm:prSet presAssocID="{7EC59508-3F76-4D61-8B78-B505488E47FC}" presName="spaceBetweenRectangles" presStyleCnt="0"/>
      <dgm:spPr/>
    </dgm:pt>
    <dgm:pt modelId="{260A5EA4-EC8D-4A1A-8B1E-48E2E9C5F264}" type="pres">
      <dgm:prSet presAssocID="{442F349F-C25C-420D-9899-9DA5FC4137A7}" presName="parentLin" presStyleCnt="0"/>
      <dgm:spPr/>
    </dgm:pt>
    <dgm:pt modelId="{53CC729D-420C-4B12-9398-73C37AA161D7}" type="pres">
      <dgm:prSet presAssocID="{442F349F-C25C-420D-9899-9DA5FC4137A7}" presName="parentLeftMargin" presStyleLbl="node1" presStyleIdx="0" presStyleCnt="7"/>
      <dgm:spPr/>
    </dgm:pt>
    <dgm:pt modelId="{3AD7DCEF-E9C0-4385-AAD7-7C6AD7505FFF}" type="pres">
      <dgm:prSet presAssocID="{442F349F-C25C-420D-9899-9DA5FC4137A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E9B32E2-99ED-4419-80EE-9A4E85DE9BE9}" type="pres">
      <dgm:prSet presAssocID="{442F349F-C25C-420D-9899-9DA5FC4137A7}" presName="negativeSpace" presStyleCnt="0"/>
      <dgm:spPr/>
    </dgm:pt>
    <dgm:pt modelId="{697CE25B-1120-439A-AB46-15278E82F71A}" type="pres">
      <dgm:prSet presAssocID="{442F349F-C25C-420D-9899-9DA5FC4137A7}" presName="childText" presStyleLbl="conFgAcc1" presStyleIdx="1" presStyleCnt="7">
        <dgm:presLayoutVars>
          <dgm:bulletEnabled val="1"/>
        </dgm:presLayoutVars>
      </dgm:prSet>
      <dgm:spPr/>
    </dgm:pt>
    <dgm:pt modelId="{89CA0962-C4AA-45BC-BF63-F3CD6B4D2318}" type="pres">
      <dgm:prSet presAssocID="{BFF85A06-FB5D-40DF-893E-FD72E7D7D191}" presName="spaceBetweenRectangles" presStyleCnt="0"/>
      <dgm:spPr/>
    </dgm:pt>
    <dgm:pt modelId="{F429B975-D5AA-47F9-BACD-147348BD87EB}" type="pres">
      <dgm:prSet presAssocID="{90B4E865-E8AE-4EAF-B2E7-321F92FF7A43}" presName="parentLin" presStyleCnt="0"/>
      <dgm:spPr/>
    </dgm:pt>
    <dgm:pt modelId="{DB3134E6-31A0-4A55-AC60-03BF6C87A82C}" type="pres">
      <dgm:prSet presAssocID="{90B4E865-E8AE-4EAF-B2E7-321F92FF7A43}" presName="parentLeftMargin" presStyleLbl="node1" presStyleIdx="1" presStyleCnt="7"/>
      <dgm:spPr/>
    </dgm:pt>
    <dgm:pt modelId="{E4A2AADA-1F74-4EBE-8A92-280E968F159C}" type="pres">
      <dgm:prSet presAssocID="{90B4E865-E8AE-4EAF-B2E7-321F92FF7A4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270955F-51E7-4DB1-9173-BCDD1E10442A}" type="pres">
      <dgm:prSet presAssocID="{90B4E865-E8AE-4EAF-B2E7-321F92FF7A43}" presName="negativeSpace" presStyleCnt="0"/>
      <dgm:spPr/>
    </dgm:pt>
    <dgm:pt modelId="{5F35D01E-8FB6-4529-9EC8-456C1AEDCD47}" type="pres">
      <dgm:prSet presAssocID="{90B4E865-E8AE-4EAF-B2E7-321F92FF7A43}" presName="childText" presStyleLbl="conFgAcc1" presStyleIdx="2" presStyleCnt="7">
        <dgm:presLayoutVars>
          <dgm:bulletEnabled val="1"/>
        </dgm:presLayoutVars>
      </dgm:prSet>
      <dgm:spPr/>
    </dgm:pt>
    <dgm:pt modelId="{400AD4D4-F13C-450B-88DE-07D221477426}" type="pres">
      <dgm:prSet presAssocID="{38331E8C-D2E1-48BB-94AB-FA87380BAF21}" presName="spaceBetweenRectangles" presStyleCnt="0"/>
      <dgm:spPr/>
    </dgm:pt>
    <dgm:pt modelId="{7724D170-D45E-4D2F-B86B-CF82BA08FD36}" type="pres">
      <dgm:prSet presAssocID="{EA0C196B-F35A-4C54-9BA8-CF98315D7BAC}" presName="parentLin" presStyleCnt="0"/>
      <dgm:spPr/>
    </dgm:pt>
    <dgm:pt modelId="{5FAF7DE4-CDC8-4D67-9251-6654FE0A667E}" type="pres">
      <dgm:prSet presAssocID="{EA0C196B-F35A-4C54-9BA8-CF98315D7BAC}" presName="parentLeftMargin" presStyleLbl="node1" presStyleIdx="2" presStyleCnt="7"/>
      <dgm:spPr/>
    </dgm:pt>
    <dgm:pt modelId="{E4D23F60-3240-4E38-99B5-FE5F0006E0E1}" type="pres">
      <dgm:prSet presAssocID="{EA0C196B-F35A-4C54-9BA8-CF98315D7BA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CCD08B0-5C5C-4723-9A29-FEE6E87E981C}" type="pres">
      <dgm:prSet presAssocID="{EA0C196B-F35A-4C54-9BA8-CF98315D7BAC}" presName="negativeSpace" presStyleCnt="0"/>
      <dgm:spPr/>
    </dgm:pt>
    <dgm:pt modelId="{F8A94825-A33A-4778-9C87-60DFA6B5410A}" type="pres">
      <dgm:prSet presAssocID="{EA0C196B-F35A-4C54-9BA8-CF98315D7BAC}" presName="childText" presStyleLbl="conFgAcc1" presStyleIdx="3" presStyleCnt="7">
        <dgm:presLayoutVars>
          <dgm:bulletEnabled val="1"/>
        </dgm:presLayoutVars>
      </dgm:prSet>
      <dgm:spPr/>
    </dgm:pt>
    <dgm:pt modelId="{62029C7C-6415-4C99-89A2-DD2D2056A9BE}" type="pres">
      <dgm:prSet presAssocID="{97ADF902-F8DF-43C6-9132-F5F7D951A68A}" presName="spaceBetweenRectangles" presStyleCnt="0"/>
      <dgm:spPr/>
    </dgm:pt>
    <dgm:pt modelId="{3531CE26-83E1-40B0-95F0-EFFEC39B9C0D}" type="pres">
      <dgm:prSet presAssocID="{E494CD8A-119A-403A-80B3-8DE8B305094C}" presName="parentLin" presStyleCnt="0"/>
      <dgm:spPr/>
    </dgm:pt>
    <dgm:pt modelId="{2A106EC4-22B0-414A-854C-CA69B880B73D}" type="pres">
      <dgm:prSet presAssocID="{E494CD8A-119A-403A-80B3-8DE8B305094C}" presName="parentLeftMargin" presStyleLbl="node1" presStyleIdx="3" presStyleCnt="7"/>
      <dgm:spPr/>
    </dgm:pt>
    <dgm:pt modelId="{D8B85724-E8CF-4007-9CBA-4AD1A2199894}" type="pres">
      <dgm:prSet presAssocID="{E494CD8A-119A-403A-80B3-8DE8B305094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3378793-9B13-432F-ABCF-E78FED7F76E1}" type="pres">
      <dgm:prSet presAssocID="{E494CD8A-119A-403A-80B3-8DE8B305094C}" presName="negativeSpace" presStyleCnt="0"/>
      <dgm:spPr/>
    </dgm:pt>
    <dgm:pt modelId="{522597CE-9DD4-4816-83D6-8479C51000A9}" type="pres">
      <dgm:prSet presAssocID="{E494CD8A-119A-403A-80B3-8DE8B305094C}" presName="childText" presStyleLbl="conFgAcc1" presStyleIdx="4" presStyleCnt="7">
        <dgm:presLayoutVars>
          <dgm:bulletEnabled val="1"/>
        </dgm:presLayoutVars>
      </dgm:prSet>
      <dgm:spPr/>
    </dgm:pt>
    <dgm:pt modelId="{65AFA069-674B-413D-B6D6-8316CAF12EC6}" type="pres">
      <dgm:prSet presAssocID="{AAACF0F4-48AA-44A0-930C-E19B2708427E}" presName="spaceBetweenRectangles" presStyleCnt="0"/>
      <dgm:spPr/>
    </dgm:pt>
    <dgm:pt modelId="{4D712197-0A3B-4AB4-AD6B-04D7B4A972E1}" type="pres">
      <dgm:prSet presAssocID="{FF67DFA1-55E1-449B-88DE-62A07E32E46D}" presName="parentLin" presStyleCnt="0"/>
      <dgm:spPr/>
    </dgm:pt>
    <dgm:pt modelId="{928377DD-8A2A-4E18-B3A8-37F7F122B7A7}" type="pres">
      <dgm:prSet presAssocID="{FF67DFA1-55E1-449B-88DE-62A07E32E46D}" presName="parentLeftMargin" presStyleLbl="node1" presStyleIdx="4" presStyleCnt="7"/>
      <dgm:spPr/>
    </dgm:pt>
    <dgm:pt modelId="{AB4227BB-CBAB-4806-833B-5F94A503652C}" type="pres">
      <dgm:prSet presAssocID="{FF67DFA1-55E1-449B-88DE-62A07E32E46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C917603-3323-4525-AD3C-7632D054FE31}" type="pres">
      <dgm:prSet presAssocID="{FF67DFA1-55E1-449B-88DE-62A07E32E46D}" presName="negativeSpace" presStyleCnt="0"/>
      <dgm:spPr/>
    </dgm:pt>
    <dgm:pt modelId="{6F99C575-E152-4E77-A17A-1C2EFFACAD44}" type="pres">
      <dgm:prSet presAssocID="{FF67DFA1-55E1-449B-88DE-62A07E32E46D}" presName="childText" presStyleLbl="conFgAcc1" presStyleIdx="5" presStyleCnt="7">
        <dgm:presLayoutVars>
          <dgm:bulletEnabled val="1"/>
        </dgm:presLayoutVars>
      </dgm:prSet>
      <dgm:spPr/>
    </dgm:pt>
    <dgm:pt modelId="{B5FAF09B-ACCB-4EAB-B723-04D17F7E40A1}" type="pres">
      <dgm:prSet presAssocID="{C709CBC1-C2B0-4A39-AF93-166E0D4E788D}" presName="spaceBetweenRectangles" presStyleCnt="0"/>
      <dgm:spPr/>
    </dgm:pt>
    <dgm:pt modelId="{8A2DC6F3-DA85-431C-90F7-A6E090BBF7E8}" type="pres">
      <dgm:prSet presAssocID="{674E2057-1DFD-46BC-8CF4-84AD8C38DB9C}" presName="parentLin" presStyleCnt="0"/>
      <dgm:spPr/>
    </dgm:pt>
    <dgm:pt modelId="{56478014-A3B3-411A-A122-3172B0B59B5D}" type="pres">
      <dgm:prSet presAssocID="{674E2057-1DFD-46BC-8CF4-84AD8C38DB9C}" presName="parentLeftMargin" presStyleLbl="node1" presStyleIdx="5" presStyleCnt="7"/>
      <dgm:spPr/>
    </dgm:pt>
    <dgm:pt modelId="{D3AFB590-77E4-4692-8D91-2B9946BA9C91}" type="pres">
      <dgm:prSet presAssocID="{674E2057-1DFD-46BC-8CF4-84AD8C38DB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8047D02-A125-48E7-903A-D6A17F3B4025}" type="pres">
      <dgm:prSet presAssocID="{674E2057-1DFD-46BC-8CF4-84AD8C38DB9C}" presName="negativeSpace" presStyleCnt="0"/>
      <dgm:spPr/>
    </dgm:pt>
    <dgm:pt modelId="{3BEFD0CC-AFAE-48A4-A4C7-A89C60EE1C85}" type="pres">
      <dgm:prSet presAssocID="{674E2057-1DFD-46BC-8CF4-84AD8C38DB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49E8205-431A-4A6D-BC1F-8EA8596797BD}" type="presOf" srcId="{FF67DFA1-55E1-449B-88DE-62A07E32E46D}" destId="{AB4227BB-CBAB-4806-833B-5F94A503652C}" srcOrd="1" destOrd="0" presId="urn:microsoft.com/office/officeart/2005/8/layout/list1"/>
    <dgm:cxn modelId="{2AF0730E-4038-4C6B-8003-CCEE9FF481E4}" type="presOf" srcId="{FF67DFA1-55E1-449B-88DE-62A07E32E46D}" destId="{928377DD-8A2A-4E18-B3A8-37F7F122B7A7}" srcOrd="0" destOrd="0" presId="urn:microsoft.com/office/officeart/2005/8/layout/list1"/>
    <dgm:cxn modelId="{AEEC8C10-8D46-4186-8212-CC6230257CEF}" type="presOf" srcId="{88893BCB-135E-4A50-8240-F41DC388871F}" destId="{ECB87CFA-B9FA-4219-9BFB-18C31B99AA90}" srcOrd="1" destOrd="0" presId="urn:microsoft.com/office/officeart/2005/8/layout/list1"/>
    <dgm:cxn modelId="{D642BC12-61AF-40D7-8A93-F4109EC0AFDC}" srcId="{3A6CA5C8-C2F6-4B32-B3B0-7C68EE3C71C2}" destId="{E494CD8A-119A-403A-80B3-8DE8B305094C}" srcOrd="4" destOrd="0" parTransId="{73357D38-F826-46FC-96BB-C320A35E8DB7}" sibTransId="{AAACF0F4-48AA-44A0-930C-E19B2708427E}"/>
    <dgm:cxn modelId="{8B308B14-84A7-4B57-A281-2E34C1958655}" srcId="{3A6CA5C8-C2F6-4B32-B3B0-7C68EE3C71C2}" destId="{FF67DFA1-55E1-449B-88DE-62A07E32E46D}" srcOrd="5" destOrd="0" parTransId="{73B857D2-D794-4900-A80B-071A86E94C59}" sibTransId="{C709CBC1-C2B0-4A39-AF93-166E0D4E788D}"/>
    <dgm:cxn modelId="{5CCDC31A-1036-4DC4-BF31-E50BEEAFA5A1}" type="presOf" srcId="{D426B61D-96EA-40AA-973A-EBFF13D0D639}" destId="{697CE25B-1120-439A-AB46-15278E82F71A}" srcOrd="0" destOrd="0" presId="urn:microsoft.com/office/officeart/2005/8/layout/list1"/>
    <dgm:cxn modelId="{90C25521-B15F-4570-AABB-193C9E512AC5}" srcId="{3A6CA5C8-C2F6-4B32-B3B0-7C68EE3C71C2}" destId="{442F349F-C25C-420D-9899-9DA5FC4137A7}" srcOrd="1" destOrd="0" parTransId="{76972D6F-0EBC-4448-89F9-2C737DA7F34F}" sibTransId="{BFF85A06-FB5D-40DF-893E-FD72E7D7D191}"/>
    <dgm:cxn modelId="{2135062F-CB23-43CA-BA22-15C497A9B0FF}" type="presOf" srcId="{88893BCB-135E-4A50-8240-F41DC388871F}" destId="{03E54B97-15C0-4518-BCBF-7A9BB4A3AC20}" srcOrd="0" destOrd="0" presId="urn:microsoft.com/office/officeart/2005/8/layout/list1"/>
    <dgm:cxn modelId="{3C1A2D42-D84A-47DC-AB48-60A72AB589D3}" type="presOf" srcId="{674E2057-1DFD-46BC-8CF4-84AD8C38DB9C}" destId="{56478014-A3B3-411A-A122-3172B0B59B5D}" srcOrd="0" destOrd="0" presId="urn:microsoft.com/office/officeart/2005/8/layout/list1"/>
    <dgm:cxn modelId="{E5AD9145-8AFC-489E-9FEA-D812D3915800}" type="presOf" srcId="{D97FC210-F17F-4171-9C77-A2289C27F9B7}" destId="{5F35D01E-8FB6-4529-9EC8-456C1AEDCD47}" srcOrd="0" destOrd="1" presId="urn:microsoft.com/office/officeart/2005/8/layout/list1"/>
    <dgm:cxn modelId="{3D59D567-908E-45FB-8358-D6310DA8370A}" type="presOf" srcId="{4FA71FBC-723B-475D-BFBB-6E7F5C3FB716}" destId="{D52F91C2-F2C5-4FCA-8C45-409AE0DA1B2F}" srcOrd="0" destOrd="1" presId="urn:microsoft.com/office/officeart/2005/8/layout/list1"/>
    <dgm:cxn modelId="{73EB2668-3446-446C-B037-915E1003BA7C}" type="presOf" srcId="{3A6CA5C8-C2F6-4B32-B3B0-7C68EE3C71C2}" destId="{F1B39669-FD7E-4710-9B62-792E6FE5916E}" srcOrd="0" destOrd="0" presId="urn:microsoft.com/office/officeart/2005/8/layout/list1"/>
    <dgm:cxn modelId="{2A0A6149-74F3-44BB-BA9C-771E985DC28A}" srcId="{90B4E865-E8AE-4EAF-B2E7-321F92FF7A43}" destId="{D97FC210-F17F-4171-9C77-A2289C27F9B7}" srcOrd="1" destOrd="0" parTransId="{DB533FE8-074E-4DB9-8BCE-392E10E7D863}" sibTransId="{8CED555C-E985-413C-877F-AF3FD14BFA7B}"/>
    <dgm:cxn modelId="{1E3A1F6F-5AB0-44D1-8914-7AC7E9851D5A}" type="presOf" srcId="{674E2057-1DFD-46BC-8CF4-84AD8C38DB9C}" destId="{D3AFB590-77E4-4692-8D91-2B9946BA9C91}" srcOrd="1" destOrd="0" presId="urn:microsoft.com/office/officeart/2005/8/layout/list1"/>
    <dgm:cxn modelId="{9CFE5551-7BEE-4AC3-97E6-7435A788704F}" srcId="{88893BCB-135E-4A50-8240-F41DC388871F}" destId="{4FA71FBC-723B-475D-BFBB-6E7F5C3FB716}" srcOrd="1" destOrd="0" parTransId="{1BB4D04F-2527-4295-BAA9-DC665F5A0FF2}" sibTransId="{81FBC1E7-A7C9-49BC-9D48-F1C15B0AED2A}"/>
    <dgm:cxn modelId="{831CA087-EAF4-42E2-8477-579FDA8145F7}" srcId="{88893BCB-135E-4A50-8240-F41DC388871F}" destId="{6865544B-FE4F-486B-9AA0-FF17CF2C7FEC}" srcOrd="0" destOrd="0" parTransId="{01ADFE57-DC27-40AF-A5A8-EAB12BD45890}" sibTransId="{38EDE88B-E10F-4035-9DB9-24B3F925425E}"/>
    <dgm:cxn modelId="{417BF98A-5FC8-4D6C-A7F7-533DA3F7652C}" type="presOf" srcId="{EA0C196B-F35A-4C54-9BA8-CF98315D7BAC}" destId="{E4D23F60-3240-4E38-99B5-FE5F0006E0E1}" srcOrd="1" destOrd="0" presId="urn:microsoft.com/office/officeart/2005/8/layout/list1"/>
    <dgm:cxn modelId="{EF531595-BF5E-4EB9-AD1F-8D710CA6E2E9}" type="presOf" srcId="{E494CD8A-119A-403A-80B3-8DE8B305094C}" destId="{D8B85724-E8CF-4007-9CBA-4AD1A2199894}" srcOrd="1" destOrd="0" presId="urn:microsoft.com/office/officeart/2005/8/layout/list1"/>
    <dgm:cxn modelId="{F1FE1B9B-9903-4835-8907-9B8B93D13704}" srcId="{442F349F-C25C-420D-9899-9DA5FC4137A7}" destId="{D426B61D-96EA-40AA-973A-EBFF13D0D639}" srcOrd="0" destOrd="0" parTransId="{0E58DC0A-45FA-42BE-A437-19097FFBD34C}" sibTransId="{6FC39CE1-79B4-43AE-8FA9-2384723058F4}"/>
    <dgm:cxn modelId="{5ED28BAD-9044-4C03-BD72-EBE1F2BCE532}" srcId="{3A6CA5C8-C2F6-4B32-B3B0-7C68EE3C71C2}" destId="{88893BCB-135E-4A50-8240-F41DC388871F}" srcOrd="0" destOrd="0" parTransId="{AC448C36-98DC-40E9-AD16-954AB8937113}" sibTransId="{7EC59508-3F76-4D61-8B78-B505488E47FC}"/>
    <dgm:cxn modelId="{C325DDB8-94EF-4AFA-B407-3DB07AC71DC4}" srcId="{90B4E865-E8AE-4EAF-B2E7-321F92FF7A43}" destId="{60A3BE48-188F-4077-8C61-B1057AD63D59}" srcOrd="0" destOrd="0" parTransId="{7453DDE4-0F15-45F0-AB51-937B3B76A462}" sibTransId="{565C1AAD-8FBD-48AC-95A6-3F33538A1A5B}"/>
    <dgm:cxn modelId="{7AEF68C0-7A88-47F8-A7C8-9DA3B28ED69B}" type="presOf" srcId="{442F349F-C25C-420D-9899-9DA5FC4137A7}" destId="{53CC729D-420C-4B12-9398-73C37AA161D7}" srcOrd="0" destOrd="0" presId="urn:microsoft.com/office/officeart/2005/8/layout/list1"/>
    <dgm:cxn modelId="{A97978D0-1B2A-4E67-BA39-83A66F30620A}" type="presOf" srcId="{90B4E865-E8AE-4EAF-B2E7-321F92FF7A43}" destId="{DB3134E6-31A0-4A55-AC60-03BF6C87A82C}" srcOrd="0" destOrd="0" presId="urn:microsoft.com/office/officeart/2005/8/layout/list1"/>
    <dgm:cxn modelId="{891403D6-EAAE-43EA-85DB-EA2B7136FB06}" srcId="{3A6CA5C8-C2F6-4B32-B3B0-7C68EE3C71C2}" destId="{674E2057-1DFD-46BC-8CF4-84AD8C38DB9C}" srcOrd="6" destOrd="0" parTransId="{D24F9987-4E0E-419D-944C-55DC76B09606}" sibTransId="{63293664-96F2-4C97-994B-90FFF417BEFB}"/>
    <dgm:cxn modelId="{801A94D9-601D-4F11-8D25-088014757A74}" type="presOf" srcId="{442F349F-C25C-420D-9899-9DA5FC4137A7}" destId="{3AD7DCEF-E9C0-4385-AAD7-7C6AD7505FFF}" srcOrd="1" destOrd="0" presId="urn:microsoft.com/office/officeart/2005/8/layout/list1"/>
    <dgm:cxn modelId="{7F6F36DB-6DAB-4317-AC65-A1DBD8DEB89A}" type="presOf" srcId="{60A3BE48-188F-4077-8C61-B1057AD63D59}" destId="{5F35D01E-8FB6-4529-9EC8-456C1AEDCD47}" srcOrd="0" destOrd="0" presId="urn:microsoft.com/office/officeart/2005/8/layout/list1"/>
    <dgm:cxn modelId="{7B4716E2-E8AA-47E9-A508-06D85FEAAC60}" type="presOf" srcId="{EA0C196B-F35A-4C54-9BA8-CF98315D7BAC}" destId="{5FAF7DE4-CDC8-4D67-9251-6654FE0A667E}" srcOrd="0" destOrd="0" presId="urn:microsoft.com/office/officeart/2005/8/layout/list1"/>
    <dgm:cxn modelId="{109155EE-A5B2-4776-88AB-ABA8AA138906}" srcId="{3A6CA5C8-C2F6-4B32-B3B0-7C68EE3C71C2}" destId="{90B4E865-E8AE-4EAF-B2E7-321F92FF7A43}" srcOrd="2" destOrd="0" parTransId="{AD6F1027-BE98-47CE-9F3B-290F28E8E927}" sibTransId="{38331E8C-D2E1-48BB-94AB-FA87380BAF21}"/>
    <dgm:cxn modelId="{1B83BEF6-6725-4D28-B73C-E46006832D61}" type="presOf" srcId="{E494CD8A-119A-403A-80B3-8DE8B305094C}" destId="{2A106EC4-22B0-414A-854C-CA69B880B73D}" srcOrd="0" destOrd="0" presId="urn:microsoft.com/office/officeart/2005/8/layout/list1"/>
    <dgm:cxn modelId="{522454FB-12EF-4A35-ACF9-D460B121EF75}" type="presOf" srcId="{6865544B-FE4F-486B-9AA0-FF17CF2C7FEC}" destId="{D52F91C2-F2C5-4FCA-8C45-409AE0DA1B2F}" srcOrd="0" destOrd="0" presId="urn:microsoft.com/office/officeart/2005/8/layout/list1"/>
    <dgm:cxn modelId="{7C4B38FF-C037-4D41-9EF6-5F02FC0DD5A0}" type="presOf" srcId="{90B4E865-E8AE-4EAF-B2E7-321F92FF7A43}" destId="{E4A2AADA-1F74-4EBE-8A92-280E968F159C}" srcOrd="1" destOrd="0" presId="urn:microsoft.com/office/officeart/2005/8/layout/list1"/>
    <dgm:cxn modelId="{D3909FFF-4AC8-4838-A2AF-78DACDCBF202}" srcId="{3A6CA5C8-C2F6-4B32-B3B0-7C68EE3C71C2}" destId="{EA0C196B-F35A-4C54-9BA8-CF98315D7BAC}" srcOrd="3" destOrd="0" parTransId="{2ED5346B-8FCC-4DC5-B1F2-54002044177E}" sibTransId="{97ADF902-F8DF-43C6-9132-F5F7D951A68A}"/>
    <dgm:cxn modelId="{37799A5A-10F2-4E15-9FB0-7FAA526A4FBB}" type="presParOf" srcId="{F1B39669-FD7E-4710-9B62-792E6FE5916E}" destId="{D97ED134-79DC-417B-B760-BF926AC88E22}" srcOrd="0" destOrd="0" presId="urn:microsoft.com/office/officeart/2005/8/layout/list1"/>
    <dgm:cxn modelId="{9A789CD6-1879-449D-9DAF-C30EDF15EC52}" type="presParOf" srcId="{D97ED134-79DC-417B-B760-BF926AC88E22}" destId="{03E54B97-15C0-4518-BCBF-7A9BB4A3AC20}" srcOrd="0" destOrd="0" presId="urn:microsoft.com/office/officeart/2005/8/layout/list1"/>
    <dgm:cxn modelId="{8CB61BEE-1652-4B39-895A-64FEFF01D874}" type="presParOf" srcId="{D97ED134-79DC-417B-B760-BF926AC88E22}" destId="{ECB87CFA-B9FA-4219-9BFB-18C31B99AA90}" srcOrd="1" destOrd="0" presId="urn:microsoft.com/office/officeart/2005/8/layout/list1"/>
    <dgm:cxn modelId="{D922AAA1-CD37-405A-8DE8-A703B579CC5F}" type="presParOf" srcId="{F1B39669-FD7E-4710-9B62-792E6FE5916E}" destId="{0F285389-C650-4416-9876-67629F3A47D7}" srcOrd="1" destOrd="0" presId="urn:microsoft.com/office/officeart/2005/8/layout/list1"/>
    <dgm:cxn modelId="{C9FDB7DB-8D43-41C4-8BA0-8ABA41EC2716}" type="presParOf" srcId="{F1B39669-FD7E-4710-9B62-792E6FE5916E}" destId="{D52F91C2-F2C5-4FCA-8C45-409AE0DA1B2F}" srcOrd="2" destOrd="0" presId="urn:microsoft.com/office/officeart/2005/8/layout/list1"/>
    <dgm:cxn modelId="{21E50237-26FB-410A-82D0-4D854237B0E9}" type="presParOf" srcId="{F1B39669-FD7E-4710-9B62-792E6FE5916E}" destId="{8FEE902E-A4ED-4269-9EFB-8E8FAB3930AB}" srcOrd="3" destOrd="0" presId="urn:microsoft.com/office/officeart/2005/8/layout/list1"/>
    <dgm:cxn modelId="{D31ABA65-275E-4C26-A7B3-B88F2BDAEF46}" type="presParOf" srcId="{F1B39669-FD7E-4710-9B62-792E6FE5916E}" destId="{260A5EA4-EC8D-4A1A-8B1E-48E2E9C5F264}" srcOrd="4" destOrd="0" presId="urn:microsoft.com/office/officeart/2005/8/layout/list1"/>
    <dgm:cxn modelId="{6FE4977E-222A-4663-A962-B761B0218B18}" type="presParOf" srcId="{260A5EA4-EC8D-4A1A-8B1E-48E2E9C5F264}" destId="{53CC729D-420C-4B12-9398-73C37AA161D7}" srcOrd="0" destOrd="0" presId="urn:microsoft.com/office/officeart/2005/8/layout/list1"/>
    <dgm:cxn modelId="{37F7DC9E-8305-434B-97C8-8A85CF23936C}" type="presParOf" srcId="{260A5EA4-EC8D-4A1A-8B1E-48E2E9C5F264}" destId="{3AD7DCEF-E9C0-4385-AAD7-7C6AD7505FFF}" srcOrd="1" destOrd="0" presId="urn:microsoft.com/office/officeart/2005/8/layout/list1"/>
    <dgm:cxn modelId="{BFAE7205-EF8C-4593-B689-19497892D5F1}" type="presParOf" srcId="{F1B39669-FD7E-4710-9B62-792E6FE5916E}" destId="{2E9B32E2-99ED-4419-80EE-9A4E85DE9BE9}" srcOrd="5" destOrd="0" presId="urn:microsoft.com/office/officeart/2005/8/layout/list1"/>
    <dgm:cxn modelId="{96ACD0F4-D9A4-4A1B-B65A-849DA37D3296}" type="presParOf" srcId="{F1B39669-FD7E-4710-9B62-792E6FE5916E}" destId="{697CE25B-1120-439A-AB46-15278E82F71A}" srcOrd="6" destOrd="0" presId="urn:microsoft.com/office/officeart/2005/8/layout/list1"/>
    <dgm:cxn modelId="{7478255A-0BC4-4606-9CEF-DBEBA7597114}" type="presParOf" srcId="{F1B39669-FD7E-4710-9B62-792E6FE5916E}" destId="{89CA0962-C4AA-45BC-BF63-F3CD6B4D2318}" srcOrd="7" destOrd="0" presId="urn:microsoft.com/office/officeart/2005/8/layout/list1"/>
    <dgm:cxn modelId="{992C375F-51B4-4DE0-835C-4AD71D7F2AEA}" type="presParOf" srcId="{F1B39669-FD7E-4710-9B62-792E6FE5916E}" destId="{F429B975-D5AA-47F9-BACD-147348BD87EB}" srcOrd="8" destOrd="0" presId="urn:microsoft.com/office/officeart/2005/8/layout/list1"/>
    <dgm:cxn modelId="{87DA26B6-D05D-48DF-ABBA-5FF8B7B2A89C}" type="presParOf" srcId="{F429B975-D5AA-47F9-BACD-147348BD87EB}" destId="{DB3134E6-31A0-4A55-AC60-03BF6C87A82C}" srcOrd="0" destOrd="0" presId="urn:microsoft.com/office/officeart/2005/8/layout/list1"/>
    <dgm:cxn modelId="{1628D16E-C65C-43E1-B0C2-132A2A3BBA4B}" type="presParOf" srcId="{F429B975-D5AA-47F9-BACD-147348BD87EB}" destId="{E4A2AADA-1F74-4EBE-8A92-280E968F159C}" srcOrd="1" destOrd="0" presId="urn:microsoft.com/office/officeart/2005/8/layout/list1"/>
    <dgm:cxn modelId="{75A5BFBA-DAA9-4C12-AF3F-49F4E71458E1}" type="presParOf" srcId="{F1B39669-FD7E-4710-9B62-792E6FE5916E}" destId="{9270955F-51E7-4DB1-9173-BCDD1E10442A}" srcOrd="9" destOrd="0" presId="urn:microsoft.com/office/officeart/2005/8/layout/list1"/>
    <dgm:cxn modelId="{B6042715-9693-49A1-A1E8-6E0427858721}" type="presParOf" srcId="{F1B39669-FD7E-4710-9B62-792E6FE5916E}" destId="{5F35D01E-8FB6-4529-9EC8-456C1AEDCD47}" srcOrd="10" destOrd="0" presId="urn:microsoft.com/office/officeart/2005/8/layout/list1"/>
    <dgm:cxn modelId="{DFFB5C18-2C16-4EC0-87A4-DD30A8581BD4}" type="presParOf" srcId="{F1B39669-FD7E-4710-9B62-792E6FE5916E}" destId="{400AD4D4-F13C-450B-88DE-07D221477426}" srcOrd="11" destOrd="0" presId="urn:microsoft.com/office/officeart/2005/8/layout/list1"/>
    <dgm:cxn modelId="{0CF30EDA-0AA8-4101-80EB-8DB164725AD2}" type="presParOf" srcId="{F1B39669-FD7E-4710-9B62-792E6FE5916E}" destId="{7724D170-D45E-4D2F-B86B-CF82BA08FD36}" srcOrd="12" destOrd="0" presId="urn:microsoft.com/office/officeart/2005/8/layout/list1"/>
    <dgm:cxn modelId="{C216B05F-2275-4B46-907E-CD1A9F3E075D}" type="presParOf" srcId="{7724D170-D45E-4D2F-B86B-CF82BA08FD36}" destId="{5FAF7DE4-CDC8-4D67-9251-6654FE0A667E}" srcOrd="0" destOrd="0" presId="urn:microsoft.com/office/officeart/2005/8/layout/list1"/>
    <dgm:cxn modelId="{00E5AC59-F346-477E-8CAC-DAD39D7C6392}" type="presParOf" srcId="{7724D170-D45E-4D2F-B86B-CF82BA08FD36}" destId="{E4D23F60-3240-4E38-99B5-FE5F0006E0E1}" srcOrd="1" destOrd="0" presId="urn:microsoft.com/office/officeart/2005/8/layout/list1"/>
    <dgm:cxn modelId="{57C0DBC2-DB36-4C08-B6A0-78862162CF41}" type="presParOf" srcId="{F1B39669-FD7E-4710-9B62-792E6FE5916E}" destId="{DCCD08B0-5C5C-4723-9A29-FEE6E87E981C}" srcOrd="13" destOrd="0" presId="urn:microsoft.com/office/officeart/2005/8/layout/list1"/>
    <dgm:cxn modelId="{31123224-9761-4E2B-A690-B2F5883ADAC3}" type="presParOf" srcId="{F1B39669-FD7E-4710-9B62-792E6FE5916E}" destId="{F8A94825-A33A-4778-9C87-60DFA6B5410A}" srcOrd="14" destOrd="0" presId="urn:microsoft.com/office/officeart/2005/8/layout/list1"/>
    <dgm:cxn modelId="{59E61CF7-17B6-4F5C-A3AF-17377A15B914}" type="presParOf" srcId="{F1B39669-FD7E-4710-9B62-792E6FE5916E}" destId="{62029C7C-6415-4C99-89A2-DD2D2056A9BE}" srcOrd="15" destOrd="0" presId="urn:microsoft.com/office/officeart/2005/8/layout/list1"/>
    <dgm:cxn modelId="{1C0DA13E-BF19-4BCE-B6E8-3C673A04BF7A}" type="presParOf" srcId="{F1B39669-FD7E-4710-9B62-792E6FE5916E}" destId="{3531CE26-83E1-40B0-95F0-EFFEC39B9C0D}" srcOrd="16" destOrd="0" presId="urn:microsoft.com/office/officeart/2005/8/layout/list1"/>
    <dgm:cxn modelId="{03506411-65C7-424C-B9EC-56DFE97BB27F}" type="presParOf" srcId="{3531CE26-83E1-40B0-95F0-EFFEC39B9C0D}" destId="{2A106EC4-22B0-414A-854C-CA69B880B73D}" srcOrd="0" destOrd="0" presId="urn:microsoft.com/office/officeart/2005/8/layout/list1"/>
    <dgm:cxn modelId="{11D78C05-F340-4105-BBE8-AD9B25B51156}" type="presParOf" srcId="{3531CE26-83E1-40B0-95F0-EFFEC39B9C0D}" destId="{D8B85724-E8CF-4007-9CBA-4AD1A2199894}" srcOrd="1" destOrd="0" presId="urn:microsoft.com/office/officeart/2005/8/layout/list1"/>
    <dgm:cxn modelId="{BDC80899-5541-4FED-998E-D6FAE6BCF75E}" type="presParOf" srcId="{F1B39669-FD7E-4710-9B62-792E6FE5916E}" destId="{73378793-9B13-432F-ABCF-E78FED7F76E1}" srcOrd="17" destOrd="0" presId="urn:microsoft.com/office/officeart/2005/8/layout/list1"/>
    <dgm:cxn modelId="{480DCF70-4591-4B1A-AB87-68296A02AA9C}" type="presParOf" srcId="{F1B39669-FD7E-4710-9B62-792E6FE5916E}" destId="{522597CE-9DD4-4816-83D6-8479C51000A9}" srcOrd="18" destOrd="0" presId="urn:microsoft.com/office/officeart/2005/8/layout/list1"/>
    <dgm:cxn modelId="{4C520EC7-04DD-481B-9BB6-359181A6B3F6}" type="presParOf" srcId="{F1B39669-FD7E-4710-9B62-792E6FE5916E}" destId="{65AFA069-674B-413D-B6D6-8316CAF12EC6}" srcOrd="19" destOrd="0" presId="urn:microsoft.com/office/officeart/2005/8/layout/list1"/>
    <dgm:cxn modelId="{BA32DBE4-853F-410D-903A-DCFBBB68D55E}" type="presParOf" srcId="{F1B39669-FD7E-4710-9B62-792E6FE5916E}" destId="{4D712197-0A3B-4AB4-AD6B-04D7B4A972E1}" srcOrd="20" destOrd="0" presId="urn:microsoft.com/office/officeart/2005/8/layout/list1"/>
    <dgm:cxn modelId="{82095077-C1ED-4707-AE47-E69E6A68D10F}" type="presParOf" srcId="{4D712197-0A3B-4AB4-AD6B-04D7B4A972E1}" destId="{928377DD-8A2A-4E18-B3A8-37F7F122B7A7}" srcOrd="0" destOrd="0" presId="urn:microsoft.com/office/officeart/2005/8/layout/list1"/>
    <dgm:cxn modelId="{5F110F2F-9D3F-4630-A9F4-F5E33AF017C7}" type="presParOf" srcId="{4D712197-0A3B-4AB4-AD6B-04D7B4A972E1}" destId="{AB4227BB-CBAB-4806-833B-5F94A503652C}" srcOrd="1" destOrd="0" presId="urn:microsoft.com/office/officeart/2005/8/layout/list1"/>
    <dgm:cxn modelId="{572B7B3D-183A-4754-A730-854F50E08AB1}" type="presParOf" srcId="{F1B39669-FD7E-4710-9B62-792E6FE5916E}" destId="{AC917603-3323-4525-AD3C-7632D054FE31}" srcOrd="21" destOrd="0" presId="urn:microsoft.com/office/officeart/2005/8/layout/list1"/>
    <dgm:cxn modelId="{CED0143F-A4E5-4FCD-9E5E-6DF39D770D63}" type="presParOf" srcId="{F1B39669-FD7E-4710-9B62-792E6FE5916E}" destId="{6F99C575-E152-4E77-A17A-1C2EFFACAD44}" srcOrd="22" destOrd="0" presId="urn:microsoft.com/office/officeart/2005/8/layout/list1"/>
    <dgm:cxn modelId="{48B23A48-4005-4FCC-AF06-7F297527AD10}" type="presParOf" srcId="{F1B39669-FD7E-4710-9B62-792E6FE5916E}" destId="{B5FAF09B-ACCB-4EAB-B723-04D17F7E40A1}" srcOrd="23" destOrd="0" presId="urn:microsoft.com/office/officeart/2005/8/layout/list1"/>
    <dgm:cxn modelId="{F2EB87AC-9414-476F-9078-6B2FBCEED9FD}" type="presParOf" srcId="{F1B39669-FD7E-4710-9B62-792E6FE5916E}" destId="{8A2DC6F3-DA85-431C-90F7-A6E090BBF7E8}" srcOrd="24" destOrd="0" presId="urn:microsoft.com/office/officeart/2005/8/layout/list1"/>
    <dgm:cxn modelId="{613C1319-9A8E-4276-8155-EC34828C8D8D}" type="presParOf" srcId="{8A2DC6F3-DA85-431C-90F7-A6E090BBF7E8}" destId="{56478014-A3B3-411A-A122-3172B0B59B5D}" srcOrd="0" destOrd="0" presId="urn:microsoft.com/office/officeart/2005/8/layout/list1"/>
    <dgm:cxn modelId="{B4A60164-3E99-486D-9016-D57473E2AADB}" type="presParOf" srcId="{8A2DC6F3-DA85-431C-90F7-A6E090BBF7E8}" destId="{D3AFB590-77E4-4692-8D91-2B9946BA9C91}" srcOrd="1" destOrd="0" presId="urn:microsoft.com/office/officeart/2005/8/layout/list1"/>
    <dgm:cxn modelId="{D92EBE8A-3C2F-4833-9B12-69BD0E52A98A}" type="presParOf" srcId="{F1B39669-FD7E-4710-9B62-792E6FE5916E}" destId="{48047D02-A125-48E7-903A-D6A17F3B4025}" srcOrd="25" destOrd="0" presId="urn:microsoft.com/office/officeart/2005/8/layout/list1"/>
    <dgm:cxn modelId="{E3D2532D-FD2D-484E-8532-AEC460147271}" type="presParOf" srcId="{F1B39669-FD7E-4710-9B62-792E6FE5916E}" destId="{3BEFD0CC-AFAE-48A4-A4C7-A89C60EE1C8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8FFD2-8621-4449-BF01-D4AAA9EC7EF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D6F8EA-EA84-4806-B90E-92F6F5495A6C}">
      <dgm:prSet/>
      <dgm:spPr/>
      <dgm:t>
        <a:bodyPr/>
        <a:lstStyle/>
        <a:p>
          <a:r>
            <a:rPr lang="en-US"/>
            <a:t>Strategy/Purpose of the Transaction</a:t>
          </a:r>
        </a:p>
      </dgm:t>
    </dgm:pt>
    <dgm:pt modelId="{3D66E6EE-7579-48EB-A062-012EB2CCBA30}" type="parTrans" cxnId="{7CE84318-1DC8-4CCF-BAF9-543A582FD8A2}">
      <dgm:prSet/>
      <dgm:spPr/>
      <dgm:t>
        <a:bodyPr/>
        <a:lstStyle/>
        <a:p>
          <a:endParaRPr lang="en-US"/>
        </a:p>
      </dgm:t>
    </dgm:pt>
    <dgm:pt modelId="{CC54C145-990C-4D2F-AFA8-ECBDED364BF6}" type="sibTrans" cxnId="{7CE84318-1DC8-4CCF-BAF9-543A582FD8A2}">
      <dgm:prSet/>
      <dgm:spPr/>
      <dgm:t>
        <a:bodyPr/>
        <a:lstStyle/>
        <a:p>
          <a:endParaRPr lang="en-US"/>
        </a:p>
      </dgm:t>
    </dgm:pt>
    <dgm:pt modelId="{382A4BFB-527B-4AC0-9CA0-EFA6AC2E026E}">
      <dgm:prSet/>
      <dgm:spPr/>
      <dgm:t>
        <a:bodyPr/>
        <a:lstStyle/>
        <a:p>
          <a:r>
            <a:rPr lang="en-US"/>
            <a:t>Integration</a:t>
          </a:r>
        </a:p>
      </dgm:t>
    </dgm:pt>
    <dgm:pt modelId="{A240AD16-0D05-45C6-87EE-02B7C4C12200}" type="parTrans" cxnId="{1E0B3FFE-7DBF-4144-A97A-DA3B83459ADD}">
      <dgm:prSet/>
      <dgm:spPr/>
      <dgm:t>
        <a:bodyPr/>
        <a:lstStyle/>
        <a:p>
          <a:endParaRPr lang="en-US"/>
        </a:p>
      </dgm:t>
    </dgm:pt>
    <dgm:pt modelId="{5D87C9C9-C6FC-4602-B906-3495AC229EA1}" type="sibTrans" cxnId="{1E0B3FFE-7DBF-4144-A97A-DA3B83459ADD}">
      <dgm:prSet/>
      <dgm:spPr/>
      <dgm:t>
        <a:bodyPr/>
        <a:lstStyle/>
        <a:p>
          <a:endParaRPr lang="en-US"/>
        </a:p>
      </dgm:t>
    </dgm:pt>
    <dgm:pt modelId="{11127470-F8BB-49DC-8545-D87888BCDFAF}">
      <dgm:prSet/>
      <dgm:spPr/>
      <dgm:t>
        <a:bodyPr/>
        <a:lstStyle/>
        <a:p>
          <a:r>
            <a:rPr lang="en-US"/>
            <a:t>Due Diligence </a:t>
          </a:r>
        </a:p>
      </dgm:t>
    </dgm:pt>
    <dgm:pt modelId="{1C633C22-DA1C-4990-A8BA-9A6FB26E3677}" type="parTrans" cxnId="{DA70BAA6-ED7E-43B7-8FEA-669D7403867C}">
      <dgm:prSet/>
      <dgm:spPr/>
      <dgm:t>
        <a:bodyPr/>
        <a:lstStyle/>
        <a:p>
          <a:endParaRPr lang="en-US"/>
        </a:p>
      </dgm:t>
    </dgm:pt>
    <dgm:pt modelId="{733B458F-6243-4001-B893-6124FF0E711B}" type="sibTrans" cxnId="{DA70BAA6-ED7E-43B7-8FEA-669D7403867C}">
      <dgm:prSet/>
      <dgm:spPr/>
      <dgm:t>
        <a:bodyPr/>
        <a:lstStyle/>
        <a:p>
          <a:endParaRPr lang="en-US"/>
        </a:p>
      </dgm:t>
    </dgm:pt>
    <dgm:pt modelId="{5E66F277-DFE1-4025-B366-7A94945E8BCE}">
      <dgm:prSet/>
      <dgm:spPr/>
      <dgm:t>
        <a:bodyPr/>
        <a:lstStyle/>
        <a:p>
          <a:r>
            <a:rPr lang="en-US"/>
            <a:t>Understanding Importance of Reps and Warranties</a:t>
          </a:r>
        </a:p>
      </dgm:t>
    </dgm:pt>
    <dgm:pt modelId="{B2B7A776-9C9D-4472-AE29-2F84F0CC9026}" type="parTrans" cxnId="{02F0582C-87DE-41E7-895C-5FD36A07C9AA}">
      <dgm:prSet/>
      <dgm:spPr/>
      <dgm:t>
        <a:bodyPr/>
        <a:lstStyle/>
        <a:p>
          <a:endParaRPr lang="en-US"/>
        </a:p>
      </dgm:t>
    </dgm:pt>
    <dgm:pt modelId="{7B28B6C8-8240-422D-845A-71D3A73355E0}" type="sibTrans" cxnId="{02F0582C-87DE-41E7-895C-5FD36A07C9AA}">
      <dgm:prSet/>
      <dgm:spPr/>
      <dgm:t>
        <a:bodyPr/>
        <a:lstStyle/>
        <a:p>
          <a:endParaRPr lang="en-US"/>
        </a:p>
      </dgm:t>
    </dgm:pt>
    <dgm:pt modelId="{D12C3CA9-D294-47E9-88A1-DEAFB2C61447}">
      <dgm:prSet/>
      <dgm:spPr/>
      <dgm:t>
        <a:bodyPr/>
        <a:lstStyle/>
        <a:p>
          <a:r>
            <a:rPr lang="en-US"/>
            <a:t>Deal Structures</a:t>
          </a:r>
        </a:p>
      </dgm:t>
    </dgm:pt>
    <dgm:pt modelId="{BB8ABA19-EEDC-4CD7-98A0-66DA52ABDA52}" type="parTrans" cxnId="{F77FEA3B-14F2-4D34-A5A9-4D2EBE67E54E}">
      <dgm:prSet/>
      <dgm:spPr/>
      <dgm:t>
        <a:bodyPr/>
        <a:lstStyle/>
        <a:p>
          <a:endParaRPr lang="en-US"/>
        </a:p>
      </dgm:t>
    </dgm:pt>
    <dgm:pt modelId="{BD8980B0-5272-46BB-BAD8-31F97D668CB6}" type="sibTrans" cxnId="{F77FEA3B-14F2-4D34-A5A9-4D2EBE67E54E}">
      <dgm:prSet/>
      <dgm:spPr/>
      <dgm:t>
        <a:bodyPr/>
        <a:lstStyle/>
        <a:p>
          <a:endParaRPr lang="en-US"/>
        </a:p>
      </dgm:t>
    </dgm:pt>
    <dgm:pt modelId="{230316A5-E362-4F07-93F5-031A89C3B6A2}" type="pres">
      <dgm:prSet presAssocID="{62B8FFD2-8621-4449-BF01-D4AAA9EC7EF2}" presName="root" presStyleCnt="0">
        <dgm:presLayoutVars>
          <dgm:dir/>
          <dgm:resizeHandles val="exact"/>
        </dgm:presLayoutVars>
      </dgm:prSet>
      <dgm:spPr/>
    </dgm:pt>
    <dgm:pt modelId="{3732B189-A8BD-4D3A-9DDF-0D4790579352}" type="pres">
      <dgm:prSet presAssocID="{D6D6F8EA-EA84-4806-B90E-92F6F5495A6C}" presName="compNode" presStyleCnt="0"/>
      <dgm:spPr/>
    </dgm:pt>
    <dgm:pt modelId="{843E93CB-0DEB-48FB-B8B1-DAD4F6506717}" type="pres">
      <dgm:prSet presAssocID="{D6D6F8EA-EA84-4806-B90E-92F6F5495A6C}" presName="bgRect" presStyleLbl="bgShp" presStyleIdx="0" presStyleCnt="5"/>
      <dgm:spPr/>
    </dgm:pt>
    <dgm:pt modelId="{8A3B7430-653F-47F6-A63D-72495614153A}" type="pres">
      <dgm:prSet presAssocID="{D6D6F8EA-EA84-4806-B90E-92F6F5495A6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5DA10E1-1017-4160-8421-EC0745096159}" type="pres">
      <dgm:prSet presAssocID="{D6D6F8EA-EA84-4806-B90E-92F6F5495A6C}" presName="spaceRect" presStyleCnt="0"/>
      <dgm:spPr/>
    </dgm:pt>
    <dgm:pt modelId="{ADFD5D90-A6CE-4AB2-9DD3-78D58718800E}" type="pres">
      <dgm:prSet presAssocID="{D6D6F8EA-EA84-4806-B90E-92F6F5495A6C}" presName="parTx" presStyleLbl="revTx" presStyleIdx="0" presStyleCnt="5">
        <dgm:presLayoutVars>
          <dgm:chMax val="0"/>
          <dgm:chPref val="0"/>
        </dgm:presLayoutVars>
      </dgm:prSet>
      <dgm:spPr/>
    </dgm:pt>
    <dgm:pt modelId="{A2CE10EE-7E17-4941-B16C-B9A8C4923D4D}" type="pres">
      <dgm:prSet presAssocID="{CC54C145-990C-4D2F-AFA8-ECBDED364BF6}" presName="sibTrans" presStyleCnt="0"/>
      <dgm:spPr/>
    </dgm:pt>
    <dgm:pt modelId="{3FDEC812-7D95-430E-A41D-F66F93307B7D}" type="pres">
      <dgm:prSet presAssocID="{382A4BFB-527B-4AC0-9CA0-EFA6AC2E026E}" presName="compNode" presStyleCnt="0"/>
      <dgm:spPr/>
    </dgm:pt>
    <dgm:pt modelId="{97791284-8F9E-48FB-8DCE-FF8E6EFA7B36}" type="pres">
      <dgm:prSet presAssocID="{382A4BFB-527B-4AC0-9CA0-EFA6AC2E026E}" presName="bgRect" presStyleLbl="bgShp" presStyleIdx="1" presStyleCnt="5"/>
      <dgm:spPr/>
    </dgm:pt>
    <dgm:pt modelId="{88F05CE5-145F-4207-89FA-98C4577550F7}" type="pres">
      <dgm:prSet presAssocID="{382A4BFB-527B-4AC0-9CA0-EFA6AC2E026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2C730621-A662-40EC-BB7B-A55DF629DB63}" type="pres">
      <dgm:prSet presAssocID="{382A4BFB-527B-4AC0-9CA0-EFA6AC2E026E}" presName="spaceRect" presStyleCnt="0"/>
      <dgm:spPr/>
    </dgm:pt>
    <dgm:pt modelId="{406AC0F0-D999-4801-927D-423F53D0BD48}" type="pres">
      <dgm:prSet presAssocID="{382A4BFB-527B-4AC0-9CA0-EFA6AC2E026E}" presName="parTx" presStyleLbl="revTx" presStyleIdx="1" presStyleCnt="5">
        <dgm:presLayoutVars>
          <dgm:chMax val="0"/>
          <dgm:chPref val="0"/>
        </dgm:presLayoutVars>
      </dgm:prSet>
      <dgm:spPr/>
    </dgm:pt>
    <dgm:pt modelId="{149EEF7C-054D-40B3-93E3-FEC54567DEFD}" type="pres">
      <dgm:prSet presAssocID="{5D87C9C9-C6FC-4602-B906-3495AC229EA1}" presName="sibTrans" presStyleCnt="0"/>
      <dgm:spPr/>
    </dgm:pt>
    <dgm:pt modelId="{6C99B22A-5605-4D09-BDC1-21D6D9263350}" type="pres">
      <dgm:prSet presAssocID="{11127470-F8BB-49DC-8545-D87888BCDFAF}" presName="compNode" presStyleCnt="0"/>
      <dgm:spPr/>
    </dgm:pt>
    <dgm:pt modelId="{D79F3AF4-5C8B-4CCB-B98A-717A65C615D6}" type="pres">
      <dgm:prSet presAssocID="{11127470-F8BB-49DC-8545-D87888BCDFAF}" presName="bgRect" presStyleLbl="bgShp" presStyleIdx="2" presStyleCnt="5"/>
      <dgm:spPr/>
    </dgm:pt>
    <dgm:pt modelId="{BAA2E93F-6B4A-46B4-A423-D29F78C2BF7D}" type="pres">
      <dgm:prSet presAssocID="{11127470-F8BB-49DC-8545-D87888BCDFA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B32C772-219B-430F-A057-3B6999891CE7}" type="pres">
      <dgm:prSet presAssocID="{11127470-F8BB-49DC-8545-D87888BCDFAF}" presName="spaceRect" presStyleCnt="0"/>
      <dgm:spPr/>
    </dgm:pt>
    <dgm:pt modelId="{032035A9-D6BF-43FE-92C7-AB10E15305A8}" type="pres">
      <dgm:prSet presAssocID="{11127470-F8BB-49DC-8545-D87888BCDFAF}" presName="parTx" presStyleLbl="revTx" presStyleIdx="2" presStyleCnt="5">
        <dgm:presLayoutVars>
          <dgm:chMax val="0"/>
          <dgm:chPref val="0"/>
        </dgm:presLayoutVars>
      </dgm:prSet>
      <dgm:spPr/>
    </dgm:pt>
    <dgm:pt modelId="{E07BD624-375F-43D6-97B9-A82FBD915BBF}" type="pres">
      <dgm:prSet presAssocID="{733B458F-6243-4001-B893-6124FF0E711B}" presName="sibTrans" presStyleCnt="0"/>
      <dgm:spPr/>
    </dgm:pt>
    <dgm:pt modelId="{486E6F95-41A6-455D-9D23-E4483E27BF8F}" type="pres">
      <dgm:prSet presAssocID="{5E66F277-DFE1-4025-B366-7A94945E8BCE}" presName="compNode" presStyleCnt="0"/>
      <dgm:spPr/>
    </dgm:pt>
    <dgm:pt modelId="{6237768A-F4CB-42DB-97C3-7DD5ACAE76FF}" type="pres">
      <dgm:prSet presAssocID="{5E66F277-DFE1-4025-B366-7A94945E8BCE}" presName="bgRect" presStyleLbl="bgShp" presStyleIdx="3" presStyleCnt="5"/>
      <dgm:spPr/>
    </dgm:pt>
    <dgm:pt modelId="{01EDAC3D-F777-4D0A-8261-10DFC038E34C}" type="pres">
      <dgm:prSet presAssocID="{5E66F277-DFE1-4025-B366-7A94945E8BC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E68006A-574A-4258-A433-1C9E19E4BE0D}" type="pres">
      <dgm:prSet presAssocID="{5E66F277-DFE1-4025-B366-7A94945E8BCE}" presName="spaceRect" presStyleCnt="0"/>
      <dgm:spPr/>
    </dgm:pt>
    <dgm:pt modelId="{474B8DA5-E2EA-412A-9EEA-54CB0AC12B18}" type="pres">
      <dgm:prSet presAssocID="{5E66F277-DFE1-4025-B366-7A94945E8BCE}" presName="parTx" presStyleLbl="revTx" presStyleIdx="3" presStyleCnt="5">
        <dgm:presLayoutVars>
          <dgm:chMax val="0"/>
          <dgm:chPref val="0"/>
        </dgm:presLayoutVars>
      </dgm:prSet>
      <dgm:spPr/>
    </dgm:pt>
    <dgm:pt modelId="{7F863E79-19B1-46D0-B6DB-D7A58D1D9A1C}" type="pres">
      <dgm:prSet presAssocID="{7B28B6C8-8240-422D-845A-71D3A73355E0}" presName="sibTrans" presStyleCnt="0"/>
      <dgm:spPr/>
    </dgm:pt>
    <dgm:pt modelId="{E905FE0E-A731-4B7E-AAE9-AFBED8F35694}" type="pres">
      <dgm:prSet presAssocID="{D12C3CA9-D294-47E9-88A1-DEAFB2C61447}" presName="compNode" presStyleCnt="0"/>
      <dgm:spPr/>
    </dgm:pt>
    <dgm:pt modelId="{72DEA0E9-7EED-4227-9EEE-4EA4A69829F4}" type="pres">
      <dgm:prSet presAssocID="{D12C3CA9-D294-47E9-88A1-DEAFB2C61447}" presName="bgRect" presStyleLbl="bgShp" presStyleIdx="4" presStyleCnt="5"/>
      <dgm:spPr/>
    </dgm:pt>
    <dgm:pt modelId="{825C0A47-3BDB-405D-BDC3-8E81BB1982D3}" type="pres">
      <dgm:prSet presAssocID="{D12C3CA9-D294-47E9-88A1-DEAFB2C6144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6628F0F-499E-408D-8FE0-FB632DBA0F9C}" type="pres">
      <dgm:prSet presAssocID="{D12C3CA9-D294-47E9-88A1-DEAFB2C61447}" presName="spaceRect" presStyleCnt="0"/>
      <dgm:spPr/>
    </dgm:pt>
    <dgm:pt modelId="{59BC46E6-B47C-4387-8C65-08E1AB7692DA}" type="pres">
      <dgm:prSet presAssocID="{D12C3CA9-D294-47E9-88A1-DEAFB2C6144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CE84318-1DC8-4CCF-BAF9-543A582FD8A2}" srcId="{62B8FFD2-8621-4449-BF01-D4AAA9EC7EF2}" destId="{D6D6F8EA-EA84-4806-B90E-92F6F5495A6C}" srcOrd="0" destOrd="0" parTransId="{3D66E6EE-7579-48EB-A062-012EB2CCBA30}" sibTransId="{CC54C145-990C-4D2F-AFA8-ECBDED364BF6}"/>
    <dgm:cxn modelId="{02F0582C-87DE-41E7-895C-5FD36A07C9AA}" srcId="{62B8FFD2-8621-4449-BF01-D4AAA9EC7EF2}" destId="{5E66F277-DFE1-4025-B366-7A94945E8BCE}" srcOrd="3" destOrd="0" parTransId="{B2B7A776-9C9D-4472-AE29-2F84F0CC9026}" sibTransId="{7B28B6C8-8240-422D-845A-71D3A73355E0}"/>
    <dgm:cxn modelId="{E7747C2F-AE5A-4C4B-9C6B-19984E3D8529}" type="presOf" srcId="{382A4BFB-527B-4AC0-9CA0-EFA6AC2E026E}" destId="{406AC0F0-D999-4801-927D-423F53D0BD48}" srcOrd="0" destOrd="0" presId="urn:microsoft.com/office/officeart/2018/2/layout/IconVerticalSolidList"/>
    <dgm:cxn modelId="{F77FEA3B-14F2-4D34-A5A9-4D2EBE67E54E}" srcId="{62B8FFD2-8621-4449-BF01-D4AAA9EC7EF2}" destId="{D12C3CA9-D294-47E9-88A1-DEAFB2C61447}" srcOrd="4" destOrd="0" parTransId="{BB8ABA19-EEDC-4CD7-98A0-66DA52ABDA52}" sibTransId="{BD8980B0-5272-46BB-BAD8-31F97D668CB6}"/>
    <dgm:cxn modelId="{F1C8DF88-1F9C-4F12-84D6-1F4CAC6DE706}" type="presOf" srcId="{62B8FFD2-8621-4449-BF01-D4AAA9EC7EF2}" destId="{230316A5-E362-4F07-93F5-031A89C3B6A2}" srcOrd="0" destOrd="0" presId="urn:microsoft.com/office/officeart/2018/2/layout/IconVerticalSolidList"/>
    <dgm:cxn modelId="{DA70BAA6-ED7E-43B7-8FEA-669D7403867C}" srcId="{62B8FFD2-8621-4449-BF01-D4AAA9EC7EF2}" destId="{11127470-F8BB-49DC-8545-D87888BCDFAF}" srcOrd="2" destOrd="0" parTransId="{1C633C22-DA1C-4990-A8BA-9A6FB26E3677}" sibTransId="{733B458F-6243-4001-B893-6124FF0E711B}"/>
    <dgm:cxn modelId="{AF7421D6-159B-4A1E-82C2-57092DB4970B}" type="presOf" srcId="{5E66F277-DFE1-4025-B366-7A94945E8BCE}" destId="{474B8DA5-E2EA-412A-9EEA-54CB0AC12B18}" srcOrd="0" destOrd="0" presId="urn:microsoft.com/office/officeart/2018/2/layout/IconVerticalSolidList"/>
    <dgm:cxn modelId="{9D453AE2-21A5-4E1C-8E07-57F277D7F63B}" type="presOf" srcId="{11127470-F8BB-49DC-8545-D87888BCDFAF}" destId="{032035A9-D6BF-43FE-92C7-AB10E15305A8}" srcOrd="0" destOrd="0" presId="urn:microsoft.com/office/officeart/2018/2/layout/IconVerticalSolidList"/>
    <dgm:cxn modelId="{3989CFF1-4F98-4FB2-9826-5DCC3E0AB808}" type="presOf" srcId="{D12C3CA9-D294-47E9-88A1-DEAFB2C61447}" destId="{59BC46E6-B47C-4387-8C65-08E1AB7692DA}" srcOrd="0" destOrd="0" presId="urn:microsoft.com/office/officeart/2018/2/layout/IconVerticalSolidList"/>
    <dgm:cxn modelId="{3A43E2FD-58D4-4B14-A753-8251C2D9F576}" type="presOf" srcId="{D6D6F8EA-EA84-4806-B90E-92F6F5495A6C}" destId="{ADFD5D90-A6CE-4AB2-9DD3-78D58718800E}" srcOrd="0" destOrd="0" presId="urn:microsoft.com/office/officeart/2018/2/layout/IconVerticalSolidList"/>
    <dgm:cxn modelId="{1E0B3FFE-7DBF-4144-A97A-DA3B83459ADD}" srcId="{62B8FFD2-8621-4449-BF01-D4AAA9EC7EF2}" destId="{382A4BFB-527B-4AC0-9CA0-EFA6AC2E026E}" srcOrd="1" destOrd="0" parTransId="{A240AD16-0D05-45C6-87EE-02B7C4C12200}" sibTransId="{5D87C9C9-C6FC-4602-B906-3495AC229EA1}"/>
    <dgm:cxn modelId="{35658E26-8B28-4DE6-9E09-52B9FEA762AC}" type="presParOf" srcId="{230316A5-E362-4F07-93F5-031A89C3B6A2}" destId="{3732B189-A8BD-4D3A-9DDF-0D4790579352}" srcOrd="0" destOrd="0" presId="urn:microsoft.com/office/officeart/2018/2/layout/IconVerticalSolidList"/>
    <dgm:cxn modelId="{5E3913E3-061F-4988-8BFD-34B2BDA80382}" type="presParOf" srcId="{3732B189-A8BD-4D3A-9DDF-0D4790579352}" destId="{843E93CB-0DEB-48FB-B8B1-DAD4F6506717}" srcOrd="0" destOrd="0" presId="urn:microsoft.com/office/officeart/2018/2/layout/IconVerticalSolidList"/>
    <dgm:cxn modelId="{046B1CC5-5EBC-40FA-A934-416EAA6FAAC0}" type="presParOf" srcId="{3732B189-A8BD-4D3A-9DDF-0D4790579352}" destId="{8A3B7430-653F-47F6-A63D-72495614153A}" srcOrd="1" destOrd="0" presId="urn:microsoft.com/office/officeart/2018/2/layout/IconVerticalSolidList"/>
    <dgm:cxn modelId="{AEC0BA21-9856-4E4E-AAF2-ADF8C4F8673E}" type="presParOf" srcId="{3732B189-A8BD-4D3A-9DDF-0D4790579352}" destId="{B5DA10E1-1017-4160-8421-EC0745096159}" srcOrd="2" destOrd="0" presId="urn:microsoft.com/office/officeart/2018/2/layout/IconVerticalSolidList"/>
    <dgm:cxn modelId="{7CA4D76E-652A-4BFE-9370-9170D1E1AA59}" type="presParOf" srcId="{3732B189-A8BD-4D3A-9DDF-0D4790579352}" destId="{ADFD5D90-A6CE-4AB2-9DD3-78D58718800E}" srcOrd="3" destOrd="0" presId="urn:microsoft.com/office/officeart/2018/2/layout/IconVerticalSolidList"/>
    <dgm:cxn modelId="{36D47FB2-5DEE-4AA0-94B8-AA7F4C897C4A}" type="presParOf" srcId="{230316A5-E362-4F07-93F5-031A89C3B6A2}" destId="{A2CE10EE-7E17-4941-B16C-B9A8C4923D4D}" srcOrd="1" destOrd="0" presId="urn:microsoft.com/office/officeart/2018/2/layout/IconVerticalSolidList"/>
    <dgm:cxn modelId="{7552A79E-CC9C-479B-9ECE-52020EC32063}" type="presParOf" srcId="{230316A5-E362-4F07-93F5-031A89C3B6A2}" destId="{3FDEC812-7D95-430E-A41D-F66F93307B7D}" srcOrd="2" destOrd="0" presId="urn:microsoft.com/office/officeart/2018/2/layout/IconVerticalSolidList"/>
    <dgm:cxn modelId="{F1805D5D-0C2A-4B40-BBBB-64A765F7E603}" type="presParOf" srcId="{3FDEC812-7D95-430E-A41D-F66F93307B7D}" destId="{97791284-8F9E-48FB-8DCE-FF8E6EFA7B36}" srcOrd="0" destOrd="0" presId="urn:microsoft.com/office/officeart/2018/2/layout/IconVerticalSolidList"/>
    <dgm:cxn modelId="{6C495EAD-A1B2-4849-9397-F714E31085E0}" type="presParOf" srcId="{3FDEC812-7D95-430E-A41D-F66F93307B7D}" destId="{88F05CE5-145F-4207-89FA-98C4577550F7}" srcOrd="1" destOrd="0" presId="urn:microsoft.com/office/officeart/2018/2/layout/IconVerticalSolidList"/>
    <dgm:cxn modelId="{9A5C4022-3743-49AA-B588-1CFBC012C7DD}" type="presParOf" srcId="{3FDEC812-7D95-430E-A41D-F66F93307B7D}" destId="{2C730621-A662-40EC-BB7B-A55DF629DB63}" srcOrd="2" destOrd="0" presId="urn:microsoft.com/office/officeart/2018/2/layout/IconVerticalSolidList"/>
    <dgm:cxn modelId="{C73BA338-C7EC-4004-AE49-671F2A615FD9}" type="presParOf" srcId="{3FDEC812-7D95-430E-A41D-F66F93307B7D}" destId="{406AC0F0-D999-4801-927D-423F53D0BD48}" srcOrd="3" destOrd="0" presId="urn:microsoft.com/office/officeart/2018/2/layout/IconVerticalSolidList"/>
    <dgm:cxn modelId="{F529BDEE-16D6-451A-AA33-536A58E39FF4}" type="presParOf" srcId="{230316A5-E362-4F07-93F5-031A89C3B6A2}" destId="{149EEF7C-054D-40B3-93E3-FEC54567DEFD}" srcOrd="3" destOrd="0" presId="urn:microsoft.com/office/officeart/2018/2/layout/IconVerticalSolidList"/>
    <dgm:cxn modelId="{3570665A-EFE5-44CF-A896-E6AC11DF1DAF}" type="presParOf" srcId="{230316A5-E362-4F07-93F5-031A89C3B6A2}" destId="{6C99B22A-5605-4D09-BDC1-21D6D9263350}" srcOrd="4" destOrd="0" presId="urn:microsoft.com/office/officeart/2018/2/layout/IconVerticalSolidList"/>
    <dgm:cxn modelId="{EA432603-2046-49B2-9AB2-06E69D2E341F}" type="presParOf" srcId="{6C99B22A-5605-4D09-BDC1-21D6D9263350}" destId="{D79F3AF4-5C8B-4CCB-B98A-717A65C615D6}" srcOrd="0" destOrd="0" presId="urn:microsoft.com/office/officeart/2018/2/layout/IconVerticalSolidList"/>
    <dgm:cxn modelId="{9980BC58-E8B6-47E9-B7E0-FEB4A36991D3}" type="presParOf" srcId="{6C99B22A-5605-4D09-BDC1-21D6D9263350}" destId="{BAA2E93F-6B4A-46B4-A423-D29F78C2BF7D}" srcOrd="1" destOrd="0" presId="urn:microsoft.com/office/officeart/2018/2/layout/IconVerticalSolidList"/>
    <dgm:cxn modelId="{52CD64F2-D171-4AF5-8493-658CCD4BD828}" type="presParOf" srcId="{6C99B22A-5605-4D09-BDC1-21D6D9263350}" destId="{9B32C772-219B-430F-A057-3B6999891CE7}" srcOrd="2" destOrd="0" presId="urn:microsoft.com/office/officeart/2018/2/layout/IconVerticalSolidList"/>
    <dgm:cxn modelId="{947E8ECE-8CAC-4C8B-9D6E-0F3755BD9370}" type="presParOf" srcId="{6C99B22A-5605-4D09-BDC1-21D6D9263350}" destId="{032035A9-D6BF-43FE-92C7-AB10E15305A8}" srcOrd="3" destOrd="0" presId="urn:microsoft.com/office/officeart/2018/2/layout/IconVerticalSolidList"/>
    <dgm:cxn modelId="{FCF682AE-90DE-4556-A39B-6E984EE0156C}" type="presParOf" srcId="{230316A5-E362-4F07-93F5-031A89C3B6A2}" destId="{E07BD624-375F-43D6-97B9-A82FBD915BBF}" srcOrd="5" destOrd="0" presId="urn:microsoft.com/office/officeart/2018/2/layout/IconVerticalSolidList"/>
    <dgm:cxn modelId="{BB77562E-8AE5-44D7-8513-68A2122EE2F1}" type="presParOf" srcId="{230316A5-E362-4F07-93F5-031A89C3B6A2}" destId="{486E6F95-41A6-455D-9D23-E4483E27BF8F}" srcOrd="6" destOrd="0" presId="urn:microsoft.com/office/officeart/2018/2/layout/IconVerticalSolidList"/>
    <dgm:cxn modelId="{A9B54780-ABB7-4811-A3B8-1B70565219A8}" type="presParOf" srcId="{486E6F95-41A6-455D-9D23-E4483E27BF8F}" destId="{6237768A-F4CB-42DB-97C3-7DD5ACAE76FF}" srcOrd="0" destOrd="0" presId="urn:microsoft.com/office/officeart/2018/2/layout/IconVerticalSolidList"/>
    <dgm:cxn modelId="{05130F6F-9DC5-4E6E-8418-7F44398BBA0E}" type="presParOf" srcId="{486E6F95-41A6-455D-9D23-E4483E27BF8F}" destId="{01EDAC3D-F777-4D0A-8261-10DFC038E34C}" srcOrd="1" destOrd="0" presId="urn:microsoft.com/office/officeart/2018/2/layout/IconVerticalSolidList"/>
    <dgm:cxn modelId="{0A0BC31F-CDF5-4278-BF67-ED946ACC2E48}" type="presParOf" srcId="{486E6F95-41A6-455D-9D23-E4483E27BF8F}" destId="{3E68006A-574A-4258-A433-1C9E19E4BE0D}" srcOrd="2" destOrd="0" presId="urn:microsoft.com/office/officeart/2018/2/layout/IconVerticalSolidList"/>
    <dgm:cxn modelId="{B109F22D-53A1-4F7A-81B0-153E55303564}" type="presParOf" srcId="{486E6F95-41A6-455D-9D23-E4483E27BF8F}" destId="{474B8DA5-E2EA-412A-9EEA-54CB0AC12B18}" srcOrd="3" destOrd="0" presId="urn:microsoft.com/office/officeart/2018/2/layout/IconVerticalSolidList"/>
    <dgm:cxn modelId="{E5A4C28D-84C2-4D4C-8989-904432DAC94C}" type="presParOf" srcId="{230316A5-E362-4F07-93F5-031A89C3B6A2}" destId="{7F863E79-19B1-46D0-B6DB-D7A58D1D9A1C}" srcOrd="7" destOrd="0" presId="urn:microsoft.com/office/officeart/2018/2/layout/IconVerticalSolidList"/>
    <dgm:cxn modelId="{FFE1F87C-26A3-47D6-A8B9-7B36CFC356BA}" type="presParOf" srcId="{230316A5-E362-4F07-93F5-031A89C3B6A2}" destId="{E905FE0E-A731-4B7E-AAE9-AFBED8F35694}" srcOrd="8" destOrd="0" presId="urn:microsoft.com/office/officeart/2018/2/layout/IconVerticalSolidList"/>
    <dgm:cxn modelId="{C6DC66EC-45ED-49A1-B8D7-C3E78F5AE008}" type="presParOf" srcId="{E905FE0E-A731-4B7E-AAE9-AFBED8F35694}" destId="{72DEA0E9-7EED-4227-9EEE-4EA4A69829F4}" srcOrd="0" destOrd="0" presId="urn:microsoft.com/office/officeart/2018/2/layout/IconVerticalSolidList"/>
    <dgm:cxn modelId="{787F4476-B2CE-4273-A416-8B592DF484E6}" type="presParOf" srcId="{E905FE0E-A731-4B7E-AAE9-AFBED8F35694}" destId="{825C0A47-3BDB-405D-BDC3-8E81BB1982D3}" srcOrd="1" destOrd="0" presId="urn:microsoft.com/office/officeart/2018/2/layout/IconVerticalSolidList"/>
    <dgm:cxn modelId="{802FFA9F-0DD7-4258-91E5-EC5CEFE48B1C}" type="presParOf" srcId="{E905FE0E-A731-4B7E-AAE9-AFBED8F35694}" destId="{86628F0F-499E-408D-8FE0-FB632DBA0F9C}" srcOrd="2" destOrd="0" presId="urn:microsoft.com/office/officeart/2018/2/layout/IconVerticalSolidList"/>
    <dgm:cxn modelId="{CC7D8C42-45FF-4084-89EF-F1A2A94A3DCA}" type="presParOf" srcId="{E905FE0E-A731-4B7E-AAE9-AFBED8F35694}" destId="{59BC46E6-B47C-4387-8C65-08E1AB7692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AB7639-9534-4404-AED5-FFD707B4727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008E5A-7D0A-4375-91C5-0D848C476E4D}">
      <dgm:prSet/>
      <dgm:spPr/>
      <dgm:t>
        <a:bodyPr/>
        <a:lstStyle/>
        <a:p>
          <a:pPr>
            <a:defRPr b="1"/>
          </a:pPr>
          <a:r>
            <a:rPr lang="en-US"/>
            <a:t>The key to a successful transaction—Integration should be in the “driver’s seat”</a:t>
          </a:r>
        </a:p>
      </dgm:t>
    </dgm:pt>
    <dgm:pt modelId="{096B5133-04CA-4B14-AFE0-0F34493FFDF2}" type="parTrans" cxnId="{45EADDBA-E494-48F3-8CEC-1B0470448984}">
      <dgm:prSet/>
      <dgm:spPr/>
      <dgm:t>
        <a:bodyPr/>
        <a:lstStyle/>
        <a:p>
          <a:endParaRPr lang="en-US"/>
        </a:p>
      </dgm:t>
    </dgm:pt>
    <dgm:pt modelId="{857DEB6A-CFD9-4E09-93B2-5ACC2D79E82B}" type="sibTrans" cxnId="{45EADDBA-E494-48F3-8CEC-1B0470448984}">
      <dgm:prSet/>
      <dgm:spPr/>
      <dgm:t>
        <a:bodyPr/>
        <a:lstStyle/>
        <a:p>
          <a:endParaRPr lang="en-US"/>
        </a:p>
      </dgm:t>
    </dgm:pt>
    <dgm:pt modelId="{9DDEF46C-918F-4CB8-815F-72AE3EE3F809}">
      <dgm:prSet/>
      <dgm:spPr/>
      <dgm:t>
        <a:bodyPr/>
        <a:lstStyle/>
        <a:p>
          <a:pPr>
            <a:defRPr b="1"/>
          </a:pPr>
          <a:r>
            <a:rPr lang="en-US"/>
            <a:t>How?</a:t>
          </a:r>
        </a:p>
      </dgm:t>
    </dgm:pt>
    <dgm:pt modelId="{2580C8CF-45A6-4AF4-B429-3D51572318FB}" type="parTrans" cxnId="{13C31C69-B84F-4BD4-813D-A0E04A15FD2A}">
      <dgm:prSet/>
      <dgm:spPr/>
      <dgm:t>
        <a:bodyPr/>
        <a:lstStyle/>
        <a:p>
          <a:endParaRPr lang="en-US"/>
        </a:p>
      </dgm:t>
    </dgm:pt>
    <dgm:pt modelId="{E1D07473-E37F-4B1B-B813-C52C0450F9EA}" type="sibTrans" cxnId="{13C31C69-B84F-4BD4-813D-A0E04A15FD2A}">
      <dgm:prSet/>
      <dgm:spPr/>
      <dgm:t>
        <a:bodyPr/>
        <a:lstStyle/>
        <a:p>
          <a:endParaRPr lang="en-US"/>
        </a:p>
      </dgm:t>
    </dgm:pt>
    <dgm:pt modelId="{8C6C47F4-0F2E-4B9A-AFD2-462EFC4A52C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 dirty="0"/>
            <a:t>stand alone</a:t>
          </a:r>
        </a:p>
      </dgm:t>
    </dgm:pt>
    <dgm:pt modelId="{17344CB9-EDFA-4895-A1EA-9460ACDF671F}" type="parTrans" cxnId="{F3D03737-57AD-4275-AF12-898EEE76DB84}">
      <dgm:prSet/>
      <dgm:spPr/>
      <dgm:t>
        <a:bodyPr/>
        <a:lstStyle/>
        <a:p>
          <a:endParaRPr lang="en-US"/>
        </a:p>
      </dgm:t>
    </dgm:pt>
    <dgm:pt modelId="{0F31E744-66CE-4731-8C8A-8518A74B55D0}" type="sibTrans" cxnId="{F3D03737-57AD-4275-AF12-898EEE76DB84}">
      <dgm:prSet/>
      <dgm:spPr/>
      <dgm:t>
        <a:bodyPr/>
        <a:lstStyle/>
        <a:p>
          <a:endParaRPr lang="en-US"/>
        </a:p>
      </dgm:t>
    </dgm:pt>
    <dgm:pt modelId="{FCAE6807-B6E7-4B75-ABA8-B3B725DC13A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 dirty="0"/>
            <a:t>mostly independent</a:t>
          </a:r>
        </a:p>
      </dgm:t>
    </dgm:pt>
    <dgm:pt modelId="{6927331A-564A-4586-B53A-5B4581A9FD01}" type="parTrans" cxnId="{F44D76C9-4A1D-4299-A2B8-E5932D3B81EF}">
      <dgm:prSet/>
      <dgm:spPr/>
      <dgm:t>
        <a:bodyPr/>
        <a:lstStyle/>
        <a:p>
          <a:endParaRPr lang="en-US"/>
        </a:p>
      </dgm:t>
    </dgm:pt>
    <dgm:pt modelId="{5B00351A-04AD-48FF-86CD-0270FA7909CB}" type="sibTrans" cxnId="{F44D76C9-4A1D-4299-A2B8-E5932D3B81EF}">
      <dgm:prSet/>
      <dgm:spPr/>
      <dgm:t>
        <a:bodyPr/>
        <a:lstStyle/>
        <a:p>
          <a:endParaRPr lang="en-US"/>
        </a:p>
      </dgm:t>
    </dgm:pt>
    <dgm:pt modelId="{AF463286-8215-4219-B481-227F03F0118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 dirty="0"/>
            <a:t>fully absorbed</a:t>
          </a:r>
        </a:p>
      </dgm:t>
    </dgm:pt>
    <dgm:pt modelId="{BB8C268B-5812-4CFC-94FA-DAF36C92ACEF}" type="parTrans" cxnId="{EA6BC03B-2451-4C26-ABC5-ADE719EE5270}">
      <dgm:prSet/>
      <dgm:spPr/>
      <dgm:t>
        <a:bodyPr/>
        <a:lstStyle/>
        <a:p>
          <a:endParaRPr lang="en-US"/>
        </a:p>
      </dgm:t>
    </dgm:pt>
    <dgm:pt modelId="{8815DFA8-FE43-486A-B522-6098CB470AC9}" type="sibTrans" cxnId="{EA6BC03B-2451-4C26-ABC5-ADE719EE5270}">
      <dgm:prSet/>
      <dgm:spPr/>
      <dgm:t>
        <a:bodyPr/>
        <a:lstStyle/>
        <a:p>
          <a:endParaRPr lang="en-US"/>
        </a:p>
      </dgm:t>
    </dgm:pt>
    <dgm:pt modelId="{3E4879B3-CA33-4E55-AB17-9E906F04E190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400" dirty="0"/>
            <a:t>“best of both worlds”</a:t>
          </a:r>
        </a:p>
      </dgm:t>
    </dgm:pt>
    <dgm:pt modelId="{2A21C6C3-AA65-44A0-BFE5-6C3D3CEC5884}" type="parTrans" cxnId="{C00AC71F-CA20-45B2-9257-385A199BE4DD}">
      <dgm:prSet/>
      <dgm:spPr/>
      <dgm:t>
        <a:bodyPr/>
        <a:lstStyle/>
        <a:p>
          <a:endParaRPr lang="en-US"/>
        </a:p>
      </dgm:t>
    </dgm:pt>
    <dgm:pt modelId="{3D24782E-416C-46F5-9873-649BDC0940AC}" type="sibTrans" cxnId="{C00AC71F-CA20-45B2-9257-385A199BE4DD}">
      <dgm:prSet/>
      <dgm:spPr/>
      <dgm:t>
        <a:bodyPr/>
        <a:lstStyle/>
        <a:p>
          <a:endParaRPr lang="en-US"/>
        </a:p>
      </dgm:t>
    </dgm:pt>
    <dgm:pt modelId="{82B61D6C-626B-4643-BE18-C489985663CE}">
      <dgm:prSet/>
      <dgm:spPr/>
      <dgm:t>
        <a:bodyPr/>
        <a:lstStyle/>
        <a:p>
          <a:pPr>
            <a:defRPr b="1"/>
          </a:pPr>
          <a:r>
            <a:rPr lang="en-US"/>
            <a:t>Torch Bearer</a:t>
          </a:r>
        </a:p>
      </dgm:t>
    </dgm:pt>
    <dgm:pt modelId="{5E07B331-6BF4-479E-9BE1-707F681F2A41}" type="parTrans" cxnId="{1DC8B3FB-5311-4C51-9557-75E05A07BB80}">
      <dgm:prSet/>
      <dgm:spPr/>
      <dgm:t>
        <a:bodyPr/>
        <a:lstStyle/>
        <a:p>
          <a:endParaRPr lang="en-US"/>
        </a:p>
      </dgm:t>
    </dgm:pt>
    <dgm:pt modelId="{564CCEB7-F3DC-4327-8C8C-F0F8584963F4}" type="sibTrans" cxnId="{1DC8B3FB-5311-4C51-9557-75E05A07BB80}">
      <dgm:prSet/>
      <dgm:spPr/>
      <dgm:t>
        <a:bodyPr/>
        <a:lstStyle/>
        <a:p>
          <a:endParaRPr lang="en-US"/>
        </a:p>
      </dgm:t>
    </dgm:pt>
    <dgm:pt modelId="{A2CE19E0-E969-48FD-8B82-E515D1F4D9BD}">
      <dgm:prSet/>
      <dgm:spPr/>
      <dgm:t>
        <a:bodyPr/>
        <a:lstStyle/>
        <a:p>
          <a:pPr>
            <a:defRPr b="1"/>
          </a:pPr>
          <a:r>
            <a:rPr lang="en-US"/>
            <a:t>Speed</a:t>
          </a:r>
        </a:p>
      </dgm:t>
    </dgm:pt>
    <dgm:pt modelId="{FCDB17BD-59BB-48AB-A127-7DCDD20877ED}" type="parTrans" cxnId="{14955758-660A-419A-BDE8-74BF2BE1F696}">
      <dgm:prSet/>
      <dgm:spPr/>
      <dgm:t>
        <a:bodyPr/>
        <a:lstStyle/>
        <a:p>
          <a:endParaRPr lang="en-US"/>
        </a:p>
      </dgm:t>
    </dgm:pt>
    <dgm:pt modelId="{1616DBB6-3B5C-4E9E-BD47-C50A8CF0648A}" type="sibTrans" cxnId="{14955758-660A-419A-BDE8-74BF2BE1F696}">
      <dgm:prSet/>
      <dgm:spPr/>
      <dgm:t>
        <a:bodyPr/>
        <a:lstStyle/>
        <a:p>
          <a:endParaRPr lang="en-US"/>
        </a:p>
      </dgm:t>
    </dgm:pt>
    <dgm:pt modelId="{AC36BD8F-2A57-4997-9548-026DE2CF10E2}">
      <dgm:prSet/>
      <dgm:spPr/>
      <dgm:t>
        <a:bodyPr/>
        <a:lstStyle/>
        <a:p>
          <a:pPr>
            <a:defRPr b="1"/>
          </a:pPr>
          <a:r>
            <a:rPr lang="en-US"/>
            <a:t>In Due Diligence, address Integration</a:t>
          </a:r>
        </a:p>
      </dgm:t>
    </dgm:pt>
    <dgm:pt modelId="{D9822A93-CAED-4A19-A7C6-A25BC95C7A39}" type="parTrans" cxnId="{12BD8907-61C9-41C3-83B2-DF602F0A18F2}">
      <dgm:prSet/>
      <dgm:spPr/>
      <dgm:t>
        <a:bodyPr/>
        <a:lstStyle/>
        <a:p>
          <a:endParaRPr lang="en-US"/>
        </a:p>
      </dgm:t>
    </dgm:pt>
    <dgm:pt modelId="{1EB841CC-4C70-4E17-A31F-A347B8ADD96D}" type="sibTrans" cxnId="{12BD8907-61C9-41C3-83B2-DF602F0A18F2}">
      <dgm:prSet/>
      <dgm:spPr/>
      <dgm:t>
        <a:bodyPr/>
        <a:lstStyle/>
        <a:p>
          <a:endParaRPr lang="en-US"/>
        </a:p>
      </dgm:t>
    </dgm:pt>
    <dgm:pt modelId="{4005526E-8065-4A43-AB17-F58967C84DFD}" type="pres">
      <dgm:prSet presAssocID="{DFAB7639-9534-4404-AED5-FFD707B47276}" presName="root" presStyleCnt="0">
        <dgm:presLayoutVars>
          <dgm:dir/>
          <dgm:resizeHandles val="exact"/>
        </dgm:presLayoutVars>
      </dgm:prSet>
      <dgm:spPr/>
    </dgm:pt>
    <dgm:pt modelId="{BF5AB258-8919-4EFD-8335-E53FC3761149}" type="pres">
      <dgm:prSet presAssocID="{39008E5A-7D0A-4375-91C5-0D848C476E4D}" presName="compNode" presStyleCnt="0"/>
      <dgm:spPr/>
    </dgm:pt>
    <dgm:pt modelId="{4D0A1EB5-B97C-4F60-A25F-745C4802E2CC}" type="pres">
      <dgm:prSet presAssocID="{39008E5A-7D0A-4375-91C5-0D848C476E4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009A0704-375A-4131-90C7-2194193DE955}" type="pres">
      <dgm:prSet presAssocID="{39008E5A-7D0A-4375-91C5-0D848C476E4D}" presName="iconSpace" presStyleCnt="0"/>
      <dgm:spPr/>
    </dgm:pt>
    <dgm:pt modelId="{50F5E770-3392-435A-927C-95B3AFF4A008}" type="pres">
      <dgm:prSet presAssocID="{39008E5A-7D0A-4375-91C5-0D848C476E4D}" presName="parTx" presStyleLbl="revTx" presStyleIdx="0" presStyleCnt="10">
        <dgm:presLayoutVars>
          <dgm:chMax val="0"/>
          <dgm:chPref val="0"/>
        </dgm:presLayoutVars>
      </dgm:prSet>
      <dgm:spPr/>
    </dgm:pt>
    <dgm:pt modelId="{638E5AA1-0AC9-4D43-8144-2776EBEA3075}" type="pres">
      <dgm:prSet presAssocID="{39008E5A-7D0A-4375-91C5-0D848C476E4D}" presName="txSpace" presStyleCnt="0"/>
      <dgm:spPr/>
    </dgm:pt>
    <dgm:pt modelId="{4F86C444-F7D7-4E48-A7CE-7AC3FA61C304}" type="pres">
      <dgm:prSet presAssocID="{39008E5A-7D0A-4375-91C5-0D848C476E4D}" presName="desTx" presStyleLbl="revTx" presStyleIdx="1" presStyleCnt="10">
        <dgm:presLayoutVars/>
      </dgm:prSet>
      <dgm:spPr/>
    </dgm:pt>
    <dgm:pt modelId="{1FED8F5D-3D48-441F-B9D6-DA12A9ED973D}" type="pres">
      <dgm:prSet presAssocID="{857DEB6A-CFD9-4E09-93B2-5ACC2D79E82B}" presName="sibTrans" presStyleCnt="0"/>
      <dgm:spPr/>
    </dgm:pt>
    <dgm:pt modelId="{37E45454-B8A3-4568-8B8A-5218C075AF01}" type="pres">
      <dgm:prSet presAssocID="{9DDEF46C-918F-4CB8-815F-72AE3EE3F809}" presName="compNode" presStyleCnt="0"/>
      <dgm:spPr/>
    </dgm:pt>
    <dgm:pt modelId="{36C86151-566B-409E-A503-34F5A04DBA4B}" type="pres">
      <dgm:prSet presAssocID="{9DDEF46C-918F-4CB8-815F-72AE3EE3F80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362B956B-27BD-4872-B700-907F50CD09CA}" type="pres">
      <dgm:prSet presAssocID="{9DDEF46C-918F-4CB8-815F-72AE3EE3F809}" presName="iconSpace" presStyleCnt="0"/>
      <dgm:spPr/>
    </dgm:pt>
    <dgm:pt modelId="{9B745C11-CE3E-42C1-B8E3-218E635E72B4}" type="pres">
      <dgm:prSet presAssocID="{9DDEF46C-918F-4CB8-815F-72AE3EE3F809}" presName="parTx" presStyleLbl="revTx" presStyleIdx="2" presStyleCnt="10">
        <dgm:presLayoutVars>
          <dgm:chMax val="0"/>
          <dgm:chPref val="0"/>
        </dgm:presLayoutVars>
      </dgm:prSet>
      <dgm:spPr/>
    </dgm:pt>
    <dgm:pt modelId="{B885E12A-B2A6-4E99-85BF-E25D5384C3DC}" type="pres">
      <dgm:prSet presAssocID="{9DDEF46C-918F-4CB8-815F-72AE3EE3F809}" presName="txSpace" presStyleCnt="0"/>
      <dgm:spPr/>
    </dgm:pt>
    <dgm:pt modelId="{052EF5AF-A7CC-4E6C-BC81-B6801D15168A}" type="pres">
      <dgm:prSet presAssocID="{9DDEF46C-918F-4CB8-815F-72AE3EE3F809}" presName="desTx" presStyleLbl="revTx" presStyleIdx="3" presStyleCnt="10" custLinFactNeighborX="1137" custLinFactNeighborY="-25147">
        <dgm:presLayoutVars/>
      </dgm:prSet>
      <dgm:spPr/>
    </dgm:pt>
    <dgm:pt modelId="{C318301F-9831-463C-B781-27BE314A0BF3}" type="pres">
      <dgm:prSet presAssocID="{E1D07473-E37F-4B1B-B813-C52C0450F9EA}" presName="sibTrans" presStyleCnt="0"/>
      <dgm:spPr/>
    </dgm:pt>
    <dgm:pt modelId="{B96D18ED-5F07-4391-8819-DD58F53A83AD}" type="pres">
      <dgm:prSet presAssocID="{82B61D6C-626B-4643-BE18-C489985663CE}" presName="compNode" presStyleCnt="0"/>
      <dgm:spPr/>
    </dgm:pt>
    <dgm:pt modelId="{7A387651-5C4F-4461-8042-D31725335CF0}" type="pres">
      <dgm:prSet presAssocID="{82B61D6C-626B-4643-BE18-C489985663C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AD7B9BE1-62F3-443E-B557-F9B459E832A5}" type="pres">
      <dgm:prSet presAssocID="{82B61D6C-626B-4643-BE18-C489985663CE}" presName="iconSpace" presStyleCnt="0"/>
      <dgm:spPr/>
    </dgm:pt>
    <dgm:pt modelId="{26B2EEE9-2618-4186-82B0-1FCAE1A881C4}" type="pres">
      <dgm:prSet presAssocID="{82B61D6C-626B-4643-BE18-C489985663CE}" presName="parTx" presStyleLbl="revTx" presStyleIdx="4" presStyleCnt="10">
        <dgm:presLayoutVars>
          <dgm:chMax val="0"/>
          <dgm:chPref val="0"/>
        </dgm:presLayoutVars>
      </dgm:prSet>
      <dgm:spPr/>
    </dgm:pt>
    <dgm:pt modelId="{97A3D0EE-31AD-4BAF-B5FA-CA96925F4945}" type="pres">
      <dgm:prSet presAssocID="{82B61D6C-626B-4643-BE18-C489985663CE}" presName="txSpace" presStyleCnt="0"/>
      <dgm:spPr/>
    </dgm:pt>
    <dgm:pt modelId="{B53095FB-2A82-4F86-BCAC-7188CBB5F55A}" type="pres">
      <dgm:prSet presAssocID="{82B61D6C-626B-4643-BE18-C489985663CE}" presName="desTx" presStyleLbl="revTx" presStyleIdx="5" presStyleCnt="10">
        <dgm:presLayoutVars/>
      </dgm:prSet>
      <dgm:spPr/>
    </dgm:pt>
    <dgm:pt modelId="{3DAAD601-5809-4C79-913C-FC5CA7E27C38}" type="pres">
      <dgm:prSet presAssocID="{564CCEB7-F3DC-4327-8C8C-F0F8584963F4}" presName="sibTrans" presStyleCnt="0"/>
      <dgm:spPr/>
    </dgm:pt>
    <dgm:pt modelId="{C84461CD-2179-4869-BCC1-5C9E6B4B1948}" type="pres">
      <dgm:prSet presAssocID="{A2CE19E0-E969-48FD-8B82-E515D1F4D9BD}" presName="compNode" presStyleCnt="0"/>
      <dgm:spPr/>
    </dgm:pt>
    <dgm:pt modelId="{73C95CD4-0C9D-4491-BA47-0177C9372A1D}" type="pres">
      <dgm:prSet presAssocID="{A2CE19E0-E969-48FD-8B82-E515D1F4D9B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604DEF4-9FFD-4C45-81EA-04DF0E4FDEB4}" type="pres">
      <dgm:prSet presAssocID="{A2CE19E0-E969-48FD-8B82-E515D1F4D9BD}" presName="iconSpace" presStyleCnt="0"/>
      <dgm:spPr/>
    </dgm:pt>
    <dgm:pt modelId="{F116D527-DFB1-4F99-8A7F-A86ABF9E7BF1}" type="pres">
      <dgm:prSet presAssocID="{A2CE19E0-E969-48FD-8B82-E515D1F4D9BD}" presName="parTx" presStyleLbl="revTx" presStyleIdx="6" presStyleCnt="10">
        <dgm:presLayoutVars>
          <dgm:chMax val="0"/>
          <dgm:chPref val="0"/>
        </dgm:presLayoutVars>
      </dgm:prSet>
      <dgm:spPr/>
    </dgm:pt>
    <dgm:pt modelId="{87EDAC61-A00A-41AA-966B-CAE6EB312DB3}" type="pres">
      <dgm:prSet presAssocID="{A2CE19E0-E969-48FD-8B82-E515D1F4D9BD}" presName="txSpace" presStyleCnt="0"/>
      <dgm:spPr/>
    </dgm:pt>
    <dgm:pt modelId="{B42F0877-9517-4FF8-AF4B-A7E41057EBE0}" type="pres">
      <dgm:prSet presAssocID="{A2CE19E0-E969-48FD-8B82-E515D1F4D9BD}" presName="desTx" presStyleLbl="revTx" presStyleIdx="7" presStyleCnt="10">
        <dgm:presLayoutVars/>
      </dgm:prSet>
      <dgm:spPr/>
    </dgm:pt>
    <dgm:pt modelId="{ACED12B6-3861-4517-9402-EE4F36F2CB30}" type="pres">
      <dgm:prSet presAssocID="{1616DBB6-3B5C-4E9E-BD47-C50A8CF0648A}" presName="sibTrans" presStyleCnt="0"/>
      <dgm:spPr/>
    </dgm:pt>
    <dgm:pt modelId="{156445F0-BCC1-48EE-A034-14BFD13BF0BD}" type="pres">
      <dgm:prSet presAssocID="{AC36BD8F-2A57-4997-9548-026DE2CF10E2}" presName="compNode" presStyleCnt="0"/>
      <dgm:spPr/>
    </dgm:pt>
    <dgm:pt modelId="{9BC4BF7E-63A9-4476-A480-F40F758E5086}" type="pres">
      <dgm:prSet presAssocID="{AC36BD8F-2A57-4997-9548-026DE2CF10E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C7B68B2-3A1F-4F0D-954A-269728321D97}" type="pres">
      <dgm:prSet presAssocID="{AC36BD8F-2A57-4997-9548-026DE2CF10E2}" presName="iconSpace" presStyleCnt="0"/>
      <dgm:spPr/>
    </dgm:pt>
    <dgm:pt modelId="{B433505B-E8E1-4949-9819-02C6552A8AA8}" type="pres">
      <dgm:prSet presAssocID="{AC36BD8F-2A57-4997-9548-026DE2CF10E2}" presName="parTx" presStyleLbl="revTx" presStyleIdx="8" presStyleCnt="10">
        <dgm:presLayoutVars>
          <dgm:chMax val="0"/>
          <dgm:chPref val="0"/>
        </dgm:presLayoutVars>
      </dgm:prSet>
      <dgm:spPr/>
    </dgm:pt>
    <dgm:pt modelId="{614EC519-DE01-4A84-A6E9-01B6B1430084}" type="pres">
      <dgm:prSet presAssocID="{AC36BD8F-2A57-4997-9548-026DE2CF10E2}" presName="txSpace" presStyleCnt="0"/>
      <dgm:spPr/>
    </dgm:pt>
    <dgm:pt modelId="{2E17C32F-4595-480C-85FF-E606F09509BE}" type="pres">
      <dgm:prSet presAssocID="{AC36BD8F-2A57-4997-9548-026DE2CF10E2}" presName="desTx" presStyleLbl="revTx" presStyleIdx="9" presStyleCnt="10">
        <dgm:presLayoutVars/>
      </dgm:prSet>
      <dgm:spPr/>
    </dgm:pt>
  </dgm:ptLst>
  <dgm:cxnLst>
    <dgm:cxn modelId="{12BD8907-61C9-41C3-83B2-DF602F0A18F2}" srcId="{DFAB7639-9534-4404-AED5-FFD707B47276}" destId="{AC36BD8F-2A57-4997-9548-026DE2CF10E2}" srcOrd="4" destOrd="0" parTransId="{D9822A93-CAED-4A19-A7C6-A25BC95C7A39}" sibTransId="{1EB841CC-4C70-4E17-A31F-A347B8ADD96D}"/>
    <dgm:cxn modelId="{089EDD07-3F03-4884-BD6F-5BDA04C845B6}" type="presOf" srcId="{82B61D6C-626B-4643-BE18-C489985663CE}" destId="{26B2EEE9-2618-4186-82B0-1FCAE1A881C4}" srcOrd="0" destOrd="0" presId="urn:microsoft.com/office/officeart/2018/5/layout/CenteredIconLabelDescriptionList"/>
    <dgm:cxn modelId="{E8D48214-7A43-4618-8F34-A29C278AF355}" type="presOf" srcId="{39008E5A-7D0A-4375-91C5-0D848C476E4D}" destId="{50F5E770-3392-435A-927C-95B3AFF4A008}" srcOrd="0" destOrd="0" presId="urn:microsoft.com/office/officeart/2018/5/layout/CenteredIconLabelDescriptionList"/>
    <dgm:cxn modelId="{C00AC71F-CA20-45B2-9257-385A199BE4DD}" srcId="{9DDEF46C-918F-4CB8-815F-72AE3EE3F809}" destId="{3E4879B3-CA33-4E55-AB17-9E906F04E190}" srcOrd="3" destOrd="0" parTransId="{2A21C6C3-AA65-44A0-BFE5-6C3D3CEC5884}" sibTransId="{3D24782E-416C-46F5-9873-649BDC0940AC}"/>
    <dgm:cxn modelId="{08F76F25-95D0-473F-8616-0167733D2C64}" type="presOf" srcId="{FCAE6807-B6E7-4B75-ABA8-B3B725DC13A3}" destId="{052EF5AF-A7CC-4E6C-BC81-B6801D15168A}" srcOrd="0" destOrd="1" presId="urn:microsoft.com/office/officeart/2018/5/layout/CenteredIconLabelDescriptionList"/>
    <dgm:cxn modelId="{10A80626-1C67-4DDC-A523-61232CF7F991}" type="presOf" srcId="{DFAB7639-9534-4404-AED5-FFD707B47276}" destId="{4005526E-8065-4A43-AB17-F58967C84DFD}" srcOrd="0" destOrd="0" presId="urn:microsoft.com/office/officeart/2018/5/layout/CenteredIconLabelDescriptionList"/>
    <dgm:cxn modelId="{F3D03737-57AD-4275-AF12-898EEE76DB84}" srcId="{9DDEF46C-918F-4CB8-815F-72AE3EE3F809}" destId="{8C6C47F4-0F2E-4B9A-AFD2-462EFC4A52C3}" srcOrd="0" destOrd="0" parTransId="{17344CB9-EDFA-4895-A1EA-9460ACDF671F}" sibTransId="{0F31E744-66CE-4731-8C8A-8518A74B55D0}"/>
    <dgm:cxn modelId="{EA6BC03B-2451-4C26-ABC5-ADE719EE5270}" srcId="{9DDEF46C-918F-4CB8-815F-72AE3EE3F809}" destId="{AF463286-8215-4219-B481-227F03F01182}" srcOrd="2" destOrd="0" parTransId="{BB8C268B-5812-4CFC-94FA-DAF36C92ACEF}" sibTransId="{8815DFA8-FE43-486A-B522-6098CB470AC9}"/>
    <dgm:cxn modelId="{13C31C69-B84F-4BD4-813D-A0E04A15FD2A}" srcId="{DFAB7639-9534-4404-AED5-FFD707B47276}" destId="{9DDEF46C-918F-4CB8-815F-72AE3EE3F809}" srcOrd="1" destOrd="0" parTransId="{2580C8CF-45A6-4AF4-B429-3D51572318FB}" sibTransId="{E1D07473-E37F-4B1B-B813-C52C0450F9EA}"/>
    <dgm:cxn modelId="{F0226C4C-2949-4234-90FE-E3567546475B}" type="presOf" srcId="{9DDEF46C-918F-4CB8-815F-72AE3EE3F809}" destId="{9B745C11-CE3E-42C1-B8E3-218E635E72B4}" srcOrd="0" destOrd="0" presId="urn:microsoft.com/office/officeart/2018/5/layout/CenteredIconLabelDescriptionList"/>
    <dgm:cxn modelId="{E3B9F653-44E3-4CCF-B5E3-D5E30F4B7477}" type="presOf" srcId="{AC36BD8F-2A57-4997-9548-026DE2CF10E2}" destId="{B433505B-E8E1-4949-9819-02C6552A8AA8}" srcOrd="0" destOrd="0" presId="urn:microsoft.com/office/officeart/2018/5/layout/CenteredIconLabelDescriptionList"/>
    <dgm:cxn modelId="{14955758-660A-419A-BDE8-74BF2BE1F696}" srcId="{DFAB7639-9534-4404-AED5-FFD707B47276}" destId="{A2CE19E0-E969-48FD-8B82-E515D1F4D9BD}" srcOrd="3" destOrd="0" parTransId="{FCDB17BD-59BB-48AB-A127-7DCDD20877ED}" sibTransId="{1616DBB6-3B5C-4E9E-BD47-C50A8CF0648A}"/>
    <dgm:cxn modelId="{7E6F44A9-3598-4AAC-8F67-E402A0CD0260}" type="presOf" srcId="{AF463286-8215-4219-B481-227F03F01182}" destId="{052EF5AF-A7CC-4E6C-BC81-B6801D15168A}" srcOrd="0" destOrd="2" presId="urn:microsoft.com/office/officeart/2018/5/layout/CenteredIconLabelDescriptionList"/>
    <dgm:cxn modelId="{263477BA-5738-4385-B00D-2B4EFE2C9044}" type="presOf" srcId="{3E4879B3-CA33-4E55-AB17-9E906F04E190}" destId="{052EF5AF-A7CC-4E6C-BC81-B6801D15168A}" srcOrd="0" destOrd="3" presId="urn:microsoft.com/office/officeart/2018/5/layout/CenteredIconLabelDescriptionList"/>
    <dgm:cxn modelId="{45EADDBA-E494-48F3-8CEC-1B0470448984}" srcId="{DFAB7639-9534-4404-AED5-FFD707B47276}" destId="{39008E5A-7D0A-4375-91C5-0D848C476E4D}" srcOrd="0" destOrd="0" parTransId="{096B5133-04CA-4B14-AFE0-0F34493FFDF2}" sibTransId="{857DEB6A-CFD9-4E09-93B2-5ACC2D79E82B}"/>
    <dgm:cxn modelId="{B035C0C0-A737-47F1-84B1-A75E6D842750}" type="presOf" srcId="{A2CE19E0-E969-48FD-8B82-E515D1F4D9BD}" destId="{F116D527-DFB1-4F99-8A7F-A86ABF9E7BF1}" srcOrd="0" destOrd="0" presId="urn:microsoft.com/office/officeart/2018/5/layout/CenteredIconLabelDescriptionList"/>
    <dgm:cxn modelId="{F44D76C9-4A1D-4299-A2B8-E5932D3B81EF}" srcId="{9DDEF46C-918F-4CB8-815F-72AE3EE3F809}" destId="{FCAE6807-B6E7-4B75-ABA8-B3B725DC13A3}" srcOrd="1" destOrd="0" parTransId="{6927331A-564A-4586-B53A-5B4581A9FD01}" sibTransId="{5B00351A-04AD-48FF-86CD-0270FA7909CB}"/>
    <dgm:cxn modelId="{1DC8B3FB-5311-4C51-9557-75E05A07BB80}" srcId="{DFAB7639-9534-4404-AED5-FFD707B47276}" destId="{82B61D6C-626B-4643-BE18-C489985663CE}" srcOrd="2" destOrd="0" parTransId="{5E07B331-6BF4-479E-9BE1-707F681F2A41}" sibTransId="{564CCEB7-F3DC-4327-8C8C-F0F8584963F4}"/>
    <dgm:cxn modelId="{F01F74FF-63C6-4614-B207-2475AC07D69F}" type="presOf" srcId="{8C6C47F4-0F2E-4B9A-AFD2-462EFC4A52C3}" destId="{052EF5AF-A7CC-4E6C-BC81-B6801D15168A}" srcOrd="0" destOrd="0" presId="urn:microsoft.com/office/officeart/2018/5/layout/CenteredIconLabelDescriptionList"/>
    <dgm:cxn modelId="{958F8C95-E17E-499D-A555-DA2044E11AE0}" type="presParOf" srcId="{4005526E-8065-4A43-AB17-F58967C84DFD}" destId="{BF5AB258-8919-4EFD-8335-E53FC3761149}" srcOrd="0" destOrd="0" presId="urn:microsoft.com/office/officeart/2018/5/layout/CenteredIconLabelDescriptionList"/>
    <dgm:cxn modelId="{3A40765F-2194-4D9F-A1DB-047DCCB5D4DA}" type="presParOf" srcId="{BF5AB258-8919-4EFD-8335-E53FC3761149}" destId="{4D0A1EB5-B97C-4F60-A25F-745C4802E2CC}" srcOrd="0" destOrd="0" presId="urn:microsoft.com/office/officeart/2018/5/layout/CenteredIconLabelDescriptionList"/>
    <dgm:cxn modelId="{741CF339-578C-4759-B94A-3E2B32B35BC1}" type="presParOf" srcId="{BF5AB258-8919-4EFD-8335-E53FC3761149}" destId="{009A0704-375A-4131-90C7-2194193DE955}" srcOrd="1" destOrd="0" presId="urn:microsoft.com/office/officeart/2018/5/layout/CenteredIconLabelDescriptionList"/>
    <dgm:cxn modelId="{1F02D096-02E3-416F-9A33-A048ACACF1AE}" type="presParOf" srcId="{BF5AB258-8919-4EFD-8335-E53FC3761149}" destId="{50F5E770-3392-435A-927C-95B3AFF4A008}" srcOrd="2" destOrd="0" presId="urn:microsoft.com/office/officeart/2018/5/layout/CenteredIconLabelDescriptionList"/>
    <dgm:cxn modelId="{0CE17E32-50E2-47C8-90E8-0332E1F0C4FD}" type="presParOf" srcId="{BF5AB258-8919-4EFD-8335-E53FC3761149}" destId="{638E5AA1-0AC9-4D43-8144-2776EBEA3075}" srcOrd="3" destOrd="0" presId="urn:microsoft.com/office/officeart/2018/5/layout/CenteredIconLabelDescriptionList"/>
    <dgm:cxn modelId="{07A41DB1-E662-483B-B9DB-27A23E26D0C7}" type="presParOf" srcId="{BF5AB258-8919-4EFD-8335-E53FC3761149}" destId="{4F86C444-F7D7-4E48-A7CE-7AC3FA61C304}" srcOrd="4" destOrd="0" presId="urn:microsoft.com/office/officeart/2018/5/layout/CenteredIconLabelDescriptionList"/>
    <dgm:cxn modelId="{03692A9F-DDEF-4E9A-89C2-F957BA4CC222}" type="presParOf" srcId="{4005526E-8065-4A43-AB17-F58967C84DFD}" destId="{1FED8F5D-3D48-441F-B9D6-DA12A9ED973D}" srcOrd="1" destOrd="0" presId="urn:microsoft.com/office/officeart/2018/5/layout/CenteredIconLabelDescriptionList"/>
    <dgm:cxn modelId="{504A5B13-7F8C-4571-AD32-C7F4D4E88319}" type="presParOf" srcId="{4005526E-8065-4A43-AB17-F58967C84DFD}" destId="{37E45454-B8A3-4568-8B8A-5218C075AF01}" srcOrd="2" destOrd="0" presId="urn:microsoft.com/office/officeart/2018/5/layout/CenteredIconLabelDescriptionList"/>
    <dgm:cxn modelId="{BA6112FA-59EB-4229-912A-FC16F122EAF8}" type="presParOf" srcId="{37E45454-B8A3-4568-8B8A-5218C075AF01}" destId="{36C86151-566B-409E-A503-34F5A04DBA4B}" srcOrd="0" destOrd="0" presId="urn:microsoft.com/office/officeart/2018/5/layout/CenteredIconLabelDescriptionList"/>
    <dgm:cxn modelId="{5D7FF6D6-D813-4733-A744-DA67D22F7629}" type="presParOf" srcId="{37E45454-B8A3-4568-8B8A-5218C075AF01}" destId="{362B956B-27BD-4872-B700-907F50CD09CA}" srcOrd="1" destOrd="0" presId="urn:microsoft.com/office/officeart/2018/5/layout/CenteredIconLabelDescriptionList"/>
    <dgm:cxn modelId="{D796BB01-6A8E-4B19-8FB7-4695FBA2632B}" type="presParOf" srcId="{37E45454-B8A3-4568-8B8A-5218C075AF01}" destId="{9B745C11-CE3E-42C1-B8E3-218E635E72B4}" srcOrd="2" destOrd="0" presId="urn:microsoft.com/office/officeart/2018/5/layout/CenteredIconLabelDescriptionList"/>
    <dgm:cxn modelId="{AF7D3F92-081E-40F0-B4B8-8287C8F5490E}" type="presParOf" srcId="{37E45454-B8A3-4568-8B8A-5218C075AF01}" destId="{B885E12A-B2A6-4E99-85BF-E25D5384C3DC}" srcOrd="3" destOrd="0" presId="urn:microsoft.com/office/officeart/2018/5/layout/CenteredIconLabelDescriptionList"/>
    <dgm:cxn modelId="{FB57E0C9-4F93-42AD-87B8-928CB23A11AF}" type="presParOf" srcId="{37E45454-B8A3-4568-8B8A-5218C075AF01}" destId="{052EF5AF-A7CC-4E6C-BC81-B6801D15168A}" srcOrd="4" destOrd="0" presId="urn:microsoft.com/office/officeart/2018/5/layout/CenteredIconLabelDescriptionList"/>
    <dgm:cxn modelId="{BECEC2A7-E6A6-481C-BFD2-CAF08A2414CF}" type="presParOf" srcId="{4005526E-8065-4A43-AB17-F58967C84DFD}" destId="{C318301F-9831-463C-B781-27BE314A0BF3}" srcOrd="3" destOrd="0" presId="urn:microsoft.com/office/officeart/2018/5/layout/CenteredIconLabelDescriptionList"/>
    <dgm:cxn modelId="{999900B6-8081-45AE-81BC-E7DFE1521D24}" type="presParOf" srcId="{4005526E-8065-4A43-AB17-F58967C84DFD}" destId="{B96D18ED-5F07-4391-8819-DD58F53A83AD}" srcOrd="4" destOrd="0" presId="urn:microsoft.com/office/officeart/2018/5/layout/CenteredIconLabelDescriptionList"/>
    <dgm:cxn modelId="{D0A7DED2-0177-470F-B056-38F15615AE1F}" type="presParOf" srcId="{B96D18ED-5F07-4391-8819-DD58F53A83AD}" destId="{7A387651-5C4F-4461-8042-D31725335CF0}" srcOrd="0" destOrd="0" presId="urn:microsoft.com/office/officeart/2018/5/layout/CenteredIconLabelDescriptionList"/>
    <dgm:cxn modelId="{307C2189-6DA9-4BB2-B34A-E9E5509835E9}" type="presParOf" srcId="{B96D18ED-5F07-4391-8819-DD58F53A83AD}" destId="{AD7B9BE1-62F3-443E-B557-F9B459E832A5}" srcOrd="1" destOrd="0" presId="urn:microsoft.com/office/officeart/2018/5/layout/CenteredIconLabelDescriptionList"/>
    <dgm:cxn modelId="{9854DCFA-3959-41DA-89F5-F4BBCB2AE6BA}" type="presParOf" srcId="{B96D18ED-5F07-4391-8819-DD58F53A83AD}" destId="{26B2EEE9-2618-4186-82B0-1FCAE1A881C4}" srcOrd="2" destOrd="0" presId="urn:microsoft.com/office/officeart/2018/5/layout/CenteredIconLabelDescriptionList"/>
    <dgm:cxn modelId="{BA04FD9F-3A9D-4A9C-AFF9-768941683F94}" type="presParOf" srcId="{B96D18ED-5F07-4391-8819-DD58F53A83AD}" destId="{97A3D0EE-31AD-4BAF-B5FA-CA96925F4945}" srcOrd="3" destOrd="0" presId="urn:microsoft.com/office/officeart/2018/5/layout/CenteredIconLabelDescriptionList"/>
    <dgm:cxn modelId="{3602C7D5-0F8A-4EE1-B70C-C7A88B09BBDE}" type="presParOf" srcId="{B96D18ED-5F07-4391-8819-DD58F53A83AD}" destId="{B53095FB-2A82-4F86-BCAC-7188CBB5F55A}" srcOrd="4" destOrd="0" presId="urn:microsoft.com/office/officeart/2018/5/layout/CenteredIconLabelDescriptionList"/>
    <dgm:cxn modelId="{36BC36D4-6141-4F8C-B18D-71CE45DC97AB}" type="presParOf" srcId="{4005526E-8065-4A43-AB17-F58967C84DFD}" destId="{3DAAD601-5809-4C79-913C-FC5CA7E27C38}" srcOrd="5" destOrd="0" presId="urn:microsoft.com/office/officeart/2018/5/layout/CenteredIconLabelDescriptionList"/>
    <dgm:cxn modelId="{A93AD3E1-12C2-4E8B-AFE6-47D3BBC91728}" type="presParOf" srcId="{4005526E-8065-4A43-AB17-F58967C84DFD}" destId="{C84461CD-2179-4869-BCC1-5C9E6B4B1948}" srcOrd="6" destOrd="0" presId="urn:microsoft.com/office/officeart/2018/5/layout/CenteredIconLabelDescriptionList"/>
    <dgm:cxn modelId="{56E7C888-48BD-4364-9878-EED914E593C8}" type="presParOf" srcId="{C84461CD-2179-4869-BCC1-5C9E6B4B1948}" destId="{73C95CD4-0C9D-4491-BA47-0177C9372A1D}" srcOrd="0" destOrd="0" presId="urn:microsoft.com/office/officeart/2018/5/layout/CenteredIconLabelDescriptionList"/>
    <dgm:cxn modelId="{C68D77AB-C12E-4192-90C1-48B9A3FC4341}" type="presParOf" srcId="{C84461CD-2179-4869-BCC1-5C9E6B4B1948}" destId="{2604DEF4-9FFD-4C45-81EA-04DF0E4FDEB4}" srcOrd="1" destOrd="0" presId="urn:microsoft.com/office/officeart/2018/5/layout/CenteredIconLabelDescriptionList"/>
    <dgm:cxn modelId="{81A0BAD2-02A6-414C-9B75-BAC9D2B856BE}" type="presParOf" srcId="{C84461CD-2179-4869-BCC1-5C9E6B4B1948}" destId="{F116D527-DFB1-4F99-8A7F-A86ABF9E7BF1}" srcOrd="2" destOrd="0" presId="urn:microsoft.com/office/officeart/2018/5/layout/CenteredIconLabelDescriptionList"/>
    <dgm:cxn modelId="{2D88EB16-F222-4677-8EEE-7A45AE1A9C23}" type="presParOf" srcId="{C84461CD-2179-4869-BCC1-5C9E6B4B1948}" destId="{87EDAC61-A00A-41AA-966B-CAE6EB312DB3}" srcOrd="3" destOrd="0" presId="urn:microsoft.com/office/officeart/2018/5/layout/CenteredIconLabelDescriptionList"/>
    <dgm:cxn modelId="{0F02E9E5-866B-4CF2-9E33-DD5E7F029BFC}" type="presParOf" srcId="{C84461CD-2179-4869-BCC1-5C9E6B4B1948}" destId="{B42F0877-9517-4FF8-AF4B-A7E41057EBE0}" srcOrd="4" destOrd="0" presId="urn:microsoft.com/office/officeart/2018/5/layout/CenteredIconLabelDescriptionList"/>
    <dgm:cxn modelId="{C8329369-998E-4492-A2E4-515B23E7B83F}" type="presParOf" srcId="{4005526E-8065-4A43-AB17-F58967C84DFD}" destId="{ACED12B6-3861-4517-9402-EE4F36F2CB30}" srcOrd="7" destOrd="0" presId="urn:microsoft.com/office/officeart/2018/5/layout/CenteredIconLabelDescriptionList"/>
    <dgm:cxn modelId="{ED4302C2-CB72-464C-AAEA-AC83F2012AC3}" type="presParOf" srcId="{4005526E-8065-4A43-AB17-F58967C84DFD}" destId="{156445F0-BCC1-48EE-A034-14BFD13BF0BD}" srcOrd="8" destOrd="0" presId="urn:microsoft.com/office/officeart/2018/5/layout/CenteredIconLabelDescriptionList"/>
    <dgm:cxn modelId="{208EB96A-B842-4247-8B9C-6381177DCE92}" type="presParOf" srcId="{156445F0-BCC1-48EE-A034-14BFD13BF0BD}" destId="{9BC4BF7E-63A9-4476-A480-F40F758E5086}" srcOrd="0" destOrd="0" presId="urn:microsoft.com/office/officeart/2018/5/layout/CenteredIconLabelDescriptionList"/>
    <dgm:cxn modelId="{E2F51D91-559B-4C2C-8C54-2358B0066188}" type="presParOf" srcId="{156445F0-BCC1-48EE-A034-14BFD13BF0BD}" destId="{FC7B68B2-3A1F-4F0D-954A-269728321D97}" srcOrd="1" destOrd="0" presId="urn:microsoft.com/office/officeart/2018/5/layout/CenteredIconLabelDescriptionList"/>
    <dgm:cxn modelId="{D9064C7B-5894-413F-94D8-D8EFB0E63115}" type="presParOf" srcId="{156445F0-BCC1-48EE-A034-14BFD13BF0BD}" destId="{B433505B-E8E1-4949-9819-02C6552A8AA8}" srcOrd="2" destOrd="0" presId="urn:microsoft.com/office/officeart/2018/5/layout/CenteredIconLabelDescriptionList"/>
    <dgm:cxn modelId="{DDA28940-FEF5-4D35-B3F2-57890B6C1B4F}" type="presParOf" srcId="{156445F0-BCC1-48EE-A034-14BFD13BF0BD}" destId="{614EC519-DE01-4A84-A6E9-01B6B1430084}" srcOrd="3" destOrd="0" presId="urn:microsoft.com/office/officeart/2018/5/layout/CenteredIconLabelDescriptionList"/>
    <dgm:cxn modelId="{D57B81D7-7649-47AD-B7F5-37118D502F4E}" type="presParOf" srcId="{156445F0-BCC1-48EE-A034-14BFD13BF0BD}" destId="{2E17C32F-4595-480C-85FF-E606F09509B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B75C17-40FD-4E61-A5E1-CE27AA8EE96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443E89-5065-484E-B0D0-F2CBF47C76BA}">
      <dgm:prSet/>
      <dgm:spPr/>
      <dgm:t>
        <a:bodyPr/>
        <a:lstStyle/>
        <a:p>
          <a:r>
            <a:rPr lang="en-US"/>
            <a:t>Corporate Law Matters</a:t>
          </a:r>
        </a:p>
      </dgm:t>
    </dgm:pt>
    <dgm:pt modelId="{850FF9A5-A1A5-40BA-828B-265997E31915}" type="parTrans" cxnId="{46E99EA1-500D-4944-BE6B-C412E9C3AD4F}">
      <dgm:prSet/>
      <dgm:spPr/>
      <dgm:t>
        <a:bodyPr/>
        <a:lstStyle/>
        <a:p>
          <a:endParaRPr lang="en-US"/>
        </a:p>
      </dgm:t>
    </dgm:pt>
    <dgm:pt modelId="{9F7D8C90-D7BA-43D6-A243-92351CCB2106}" type="sibTrans" cxnId="{46E99EA1-500D-4944-BE6B-C412E9C3AD4F}">
      <dgm:prSet/>
      <dgm:spPr/>
      <dgm:t>
        <a:bodyPr/>
        <a:lstStyle/>
        <a:p>
          <a:endParaRPr lang="en-US"/>
        </a:p>
      </dgm:t>
    </dgm:pt>
    <dgm:pt modelId="{BB90178D-C18F-4832-A77B-30E7D362113B}">
      <dgm:prSet/>
      <dgm:spPr/>
      <dgm:t>
        <a:bodyPr/>
        <a:lstStyle/>
        <a:p>
          <a:r>
            <a:rPr lang="en-US"/>
            <a:t>Employee Matters</a:t>
          </a:r>
        </a:p>
      </dgm:t>
    </dgm:pt>
    <dgm:pt modelId="{25E2772B-CE5D-4287-86B2-657FF282CEE3}" type="parTrans" cxnId="{D8E12D75-E5F2-4682-BE20-6A0AA2C51336}">
      <dgm:prSet/>
      <dgm:spPr/>
      <dgm:t>
        <a:bodyPr/>
        <a:lstStyle/>
        <a:p>
          <a:endParaRPr lang="en-US"/>
        </a:p>
      </dgm:t>
    </dgm:pt>
    <dgm:pt modelId="{B7B2826D-CE6B-4EFE-86B5-2BC8FD99321E}" type="sibTrans" cxnId="{D8E12D75-E5F2-4682-BE20-6A0AA2C51336}">
      <dgm:prSet/>
      <dgm:spPr/>
      <dgm:t>
        <a:bodyPr/>
        <a:lstStyle/>
        <a:p>
          <a:endParaRPr lang="en-US"/>
        </a:p>
      </dgm:t>
    </dgm:pt>
    <dgm:pt modelId="{F3A361E8-D7B0-4953-9558-D004EB79349B}">
      <dgm:prSet/>
      <dgm:spPr/>
      <dgm:t>
        <a:bodyPr/>
        <a:lstStyle/>
        <a:p>
          <a:r>
            <a:rPr lang="en-US"/>
            <a:t>Financial Matters</a:t>
          </a:r>
        </a:p>
      </dgm:t>
    </dgm:pt>
    <dgm:pt modelId="{8E1B8460-C877-49FE-98FC-851898C28F37}" type="parTrans" cxnId="{AF629DB0-32CD-46D7-BA24-3731923E0CF7}">
      <dgm:prSet/>
      <dgm:spPr/>
      <dgm:t>
        <a:bodyPr/>
        <a:lstStyle/>
        <a:p>
          <a:endParaRPr lang="en-US"/>
        </a:p>
      </dgm:t>
    </dgm:pt>
    <dgm:pt modelId="{A47D8EEB-D0B2-4797-BBC9-0335191D5D21}" type="sibTrans" cxnId="{AF629DB0-32CD-46D7-BA24-3731923E0CF7}">
      <dgm:prSet/>
      <dgm:spPr/>
      <dgm:t>
        <a:bodyPr/>
        <a:lstStyle/>
        <a:p>
          <a:endParaRPr lang="en-US"/>
        </a:p>
      </dgm:t>
    </dgm:pt>
    <dgm:pt modelId="{39BC437D-0D5F-426D-8025-3743FAD4C3EE}">
      <dgm:prSet/>
      <dgm:spPr/>
      <dgm:t>
        <a:bodyPr/>
        <a:lstStyle/>
        <a:p>
          <a:r>
            <a:rPr lang="en-US"/>
            <a:t>Work Product Liabilities</a:t>
          </a:r>
        </a:p>
      </dgm:t>
    </dgm:pt>
    <dgm:pt modelId="{CD17AE9E-3A20-4F6A-85B5-FC2B8682ADCB}" type="parTrans" cxnId="{434C0909-C436-4E0A-B276-125D4F91C348}">
      <dgm:prSet/>
      <dgm:spPr/>
      <dgm:t>
        <a:bodyPr/>
        <a:lstStyle/>
        <a:p>
          <a:endParaRPr lang="en-US"/>
        </a:p>
      </dgm:t>
    </dgm:pt>
    <dgm:pt modelId="{C676DD12-1E29-4BFD-A293-1B0BB57A9517}" type="sibTrans" cxnId="{434C0909-C436-4E0A-B276-125D4F91C348}">
      <dgm:prSet/>
      <dgm:spPr/>
      <dgm:t>
        <a:bodyPr/>
        <a:lstStyle/>
        <a:p>
          <a:endParaRPr lang="en-US"/>
        </a:p>
      </dgm:t>
    </dgm:pt>
    <dgm:pt modelId="{357CEA12-8B5B-42BA-ADEC-8D1DD1F0105E}">
      <dgm:prSet/>
      <dgm:spPr/>
      <dgm:t>
        <a:bodyPr/>
        <a:lstStyle/>
        <a:p>
          <a:r>
            <a:rPr lang="en-US"/>
            <a:t>Intellectual Property Matters</a:t>
          </a:r>
        </a:p>
      </dgm:t>
    </dgm:pt>
    <dgm:pt modelId="{AAFEEC93-98A7-460E-BCA0-6010ABF62D2D}" type="parTrans" cxnId="{79246BFB-7826-4464-B2CF-5B56947A3DE4}">
      <dgm:prSet/>
      <dgm:spPr/>
      <dgm:t>
        <a:bodyPr/>
        <a:lstStyle/>
        <a:p>
          <a:endParaRPr lang="en-US"/>
        </a:p>
      </dgm:t>
    </dgm:pt>
    <dgm:pt modelId="{CA21A544-EEE4-45FB-825A-7E0406DB7805}" type="sibTrans" cxnId="{79246BFB-7826-4464-B2CF-5B56947A3DE4}">
      <dgm:prSet/>
      <dgm:spPr/>
      <dgm:t>
        <a:bodyPr/>
        <a:lstStyle/>
        <a:p>
          <a:endParaRPr lang="en-US"/>
        </a:p>
      </dgm:t>
    </dgm:pt>
    <dgm:pt modelId="{8BC9D709-2991-4795-97B6-D75C3C1FEB9C}" type="pres">
      <dgm:prSet presAssocID="{13B75C17-40FD-4E61-A5E1-CE27AA8EE961}" presName="root" presStyleCnt="0">
        <dgm:presLayoutVars>
          <dgm:dir/>
          <dgm:resizeHandles val="exact"/>
        </dgm:presLayoutVars>
      </dgm:prSet>
      <dgm:spPr/>
    </dgm:pt>
    <dgm:pt modelId="{AC1CCCF3-5330-4E8F-B34E-79E728465FFB}" type="pres">
      <dgm:prSet presAssocID="{53443E89-5065-484E-B0D0-F2CBF47C76BA}" presName="compNode" presStyleCnt="0"/>
      <dgm:spPr/>
    </dgm:pt>
    <dgm:pt modelId="{4977A81D-648B-4AE8-AB9E-990F354701F7}" type="pres">
      <dgm:prSet presAssocID="{53443E89-5065-484E-B0D0-F2CBF47C76BA}" presName="bgRect" presStyleLbl="bgShp" presStyleIdx="0" presStyleCnt="5"/>
      <dgm:spPr/>
    </dgm:pt>
    <dgm:pt modelId="{3DC1FBFB-9C90-4101-9379-58C2086BBA88}" type="pres">
      <dgm:prSet presAssocID="{53443E89-5065-484E-B0D0-F2CBF47C76B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09CAB89-E9D0-4831-B188-CAC785F9E796}" type="pres">
      <dgm:prSet presAssocID="{53443E89-5065-484E-B0D0-F2CBF47C76BA}" presName="spaceRect" presStyleCnt="0"/>
      <dgm:spPr/>
    </dgm:pt>
    <dgm:pt modelId="{296F985B-181F-4A4E-890E-2F101AA69271}" type="pres">
      <dgm:prSet presAssocID="{53443E89-5065-484E-B0D0-F2CBF47C76BA}" presName="parTx" presStyleLbl="revTx" presStyleIdx="0" presStyleCnt="5">
        <dgm:presLayoutVars>
          <dgm:chMax val="0"/>
          <dgm:chPref val="0"/>
        </dgm:presLayoutVars>
      </dgm:prSet>
      <dgm:spPr/>
    </dgm:pt>
    <dgm:pt modelId="{7020DF15-0C4F-4F9D-9E72-1F408C7BE12D}" type="pres">
      <dgm:prSet presAssocID="{9F7D8C90-D7BA-43D6-A243-92351CCB2106}" presName="sibTrans" presStyleCnt="0"/>
      <dgm:spPr/>
    </dgm:pt>
    <dgm:pt modelId="{06635B22-13CD-43D0-8275-8E673D1CA446}" type="pres">
      <dgm:prSet presAssocID="{BB90178D-C18F-4832-A77B-30E7D362113B}" presName="compNode" presStyleCnt="0"/>
      <dgm:spPr/>
    </dgm:pt>
    <dgm:pt modelId="{8A1B4A5B-01CE-430B-855A-C4600B1A7FCA}" type="pres">
      <dgm:prSet presAssocID="{BB90178D-C18F-4832-A77B-30E7D362113B}" presName="bgRect" presStyleLbl="bgShp" presStyleIdx="1" presStyleCnt="5"/>
      <dgm:spPr/>
    </dgm:pt>
    <dgm:pt modelId="{70A9B73B-55E7-416D-A89B-EFCC9F9C85AD}" type="pres">
      <dgm:prSet presAssocID="{BB90178D-C18F-4832-A77B-30E7D362113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21E45E8-51B4-4287-8D35-BC84ED28AF57}" type="pres">
      <dgm:prSet presAssocID="{BB90178D-C18F-4832-A77B-30E7D362113B}" presName="spaceRect" presStyleCnt="0"/>
      <dgm:spPr/>
    </dgm:pt>
    <dgm:pt modelId="{33805E5F-F31E-4F1F-A697-002AD98222CF}" type="pres">
      <dgm:prSet presAssocID="{BB90178D-C18F-4832-A77B-30E7D362113B}" presName="parTx" presStyleLbl="revTx" presStyleIdx="1" presStyleCnt="5">
        <dgm:presLayoutVars>
          <dgm:chMax val="0"/>
          <dgm:chPref val="0"/>
        </dgm:presLayoutVars>
      </dgm:prSet>
      <dgm:spPr/>
    </dgm:pt>
    <dgm:pt modelId="{171469E5-D79D-4D49-BC4B-326810F1F509}" type="pres">
      <dgm:prSet presAssocID="{B7B2826D-CE6B-4EFE-86B5-2BC8FD99321E}" presName="sibTrans" presStyleCnt="0"/>
      <dgm:spPr/>
    </dgm:pt>
    <dgm:pt modelId="{6C04C7DD-CFE7-4265-B97C-E91A99AFDEBD}" type="pres">
      <dgm:prSet presAssocID="{F3A361E8-D7B0-4953-9558-D004EB79349B}" presName="compNode" presStyleCnt="0"/>
      <dgm:spPr/>
    </dgm:pt>
    <dgm:pt modelId="{54F647CC-7BDF-469F-AC6F-67869E6CC7FA}" type="pres">
      <dgm:prSet presAssocID="{F3A361E8-D7B0-4953-9558-D004EB79349B}" presName="bgRect" presStyleLbl="bgShp" presStyleIdx="2" presStyleCnt="5"/>
      <dgm:spPr/>
    </dgm:pt>
    <dgm:pt modelId="{3CE813C8-84CD-49F7-878F-D4A077D9C0A2}" type="pres">
      <dgm:prSet presAssocID="{F3A361E8-D7B0-4953-9558-D004EB79349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41F03B0-3F42-4D1C-8B19-44CBD1D2EBF2}" type="pres">
      <dgm:prSet presAssocID="{F3A361E8-D7B0-4953-9558-D004EB79349B}" presName="spaceRect" presStyleCnt="0"/>
      <dgm:spPr/>
    </dgm:pt>
    <dgm:pt modelId="{5C4A6BAB-F086-404A-AD80-6BDCB261D50D}" type="pres">
      <dgm:prSet presAssocID="{F3A361E8-D7B0-4953-9558-D004EB79349B}" presName="parTx" presStyleLbl="revTx" presStyleIdx="2" presStyleCnt="5">
        <dgm:presLayoutVars>
          <dgm:chMax val="0"/>
          <dgm:chPref val="0"/>
        </dgm:presLayoutVars>
      </dgm:prSet>
      <dgm:spPr/>
    </dgm:pt>
    <dgm:pt modelId="{A1D1D42B-77C6-460D-9C75-DECFE5403C50}" type="pres">
      <dgm:prSet presAssocID="{A47D8EEB-D0B2-4797-BBC9-0335191D5D21}" presName="sibTrans" presStyleCnt="0"/>
      <dgm:spPr/>
    </dgm:pt>
    <dgm:pt modelId="{5BF8DB9C-1A59-4002-B894-CB9FDF0624B5}" type="pres">
      <dgm:prSet presAssocID="{39BC437D-0D5F-426D-8025-3743FAD4C3EE}" presName="compNode" presStyleCnt="0"/>
      <dgm:spPr/>
    </dgm:pt>
    <dgm:pt modelId="{37E201AE-82F5-4FD1-B7E6-A082BDCD0FC5}" type="pres">
      <dgm:prSet presAssocID="{39BC437D-0D5F-426D-8025-3743FAD4C3EE}" presName="bgRect" presStyleLbl="bgShp" presStyleIdx="3" presStyleCnt="5"/>
      <dgm:spPr/>
    </dgm:pt>
    <dgm:pt modelId="{8F08AB26-95A1-48D0-B1B6-3ABE439C6051}" type="pres">
      <dgm:prSet presAssocID="{39BC437D-0D5F-426D-8025-3743FAD4C3E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62AA6B0-82BE-49E0-845F-C8D3F1253F3E}" type="pres">
      <dgm:prSet presAssocID="{39BC437D-0D5F-426D-8025-3743FAD4C3EE}" presName="spaceRect" presStyleCnt="0"/>
      <dgm:spPr/>
    </dgm:pt>
    <dgm:pt modelId="{AE737083-3028-4325-B1D4-996242379413}" type="pres">
      <dgm:prSet presAssocID="{39BC437D-0D5F-426D-8025-3743FAD4C3EE}" presName="parTx" presStyleLbl="revTx" presStyleIdx="3" presStyleCnt="5">
        <dgm:presLayoutVars>
          <dgm:chMax val="0"/>
          <dgm:chPref val="0"/>
        </dgm:presLayoutVars>
      </dgm:prSet>
      <dgm:spPr/>
    </dgm:pt>
    <dgm:pt modelId="{27474094-BE24-4E6A-8221-FA1AA96D064E}" type="pres">
      <dgm:prSet presAssocID="{C676DD12-1E29-4BFD-A293-1B0BB57A9517}" presName="sibTrans" presStyleCnt="0"/>
      <dgm:spPr/>
    </dgm:pt>
    <dgm:pt modelId="{8929BB78-BDCB-487F-8786-25BAD82CE73A}" type="pres">
      <dgm:prSet presAssocID="{357CEA12-8B5B-42BA-ADEC-8D1DD1F0105E}" presName="compNode" presStyleCnt="0"/>
      <dgm:spPr/>
    </dgm:pt>
    <dgm:pt modelId="{9329B220-A22C-46C6-A355-B807EE88C3DC}" type="pres">
      <dgm:prSet presAssocID="{357CEA12-8B5B-42BA-ADEC-8D1DD1F0105E}" presName="bgRect" presStyleLbl="bgShp" presStyleIdx="4" presStyleCnt="5"/>
      <dgm:spPr/>
    </dgm:pt>
    <dgm:pt modelId="{8D2C07BA-B602-4185-861C-650A54A72CE2}" type="pres">
      <dgm:prSet presAssocID="{357CEA12-8B5B-42BA-ADEC-8D1DD1F0105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7A24837-0450-4C96-8AFF-0852241382BF}" type="pres">
      <dgm:prSet presAssocID="{357CEA12-8B5B-42BA-ADEC-8D1DD1F0105E}" presName="spaceRect" presStyleCnt="0"/>
      <dgm:spPr/>
    </dgm:pt>
    <dgm:pt modelId="{856ADE29-7478-421D-97C4-B3124D21B5CB}" type="pres">
      <dgm:prSet presAssocID="{357CEA12-8B5B-42BA-ADEC-8D1DD1F0105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34C0909-C436-4E0A-B276-125D4F91C348}" srcId="{13B75C17-40FD-4E61-A5E1-CE27AA8EE961}" destId="{39BC437D-0D5F-426D-8025-3743FAD4C3EE}" srcOrd="3" destOrd="0" parTransId="{CD17AE9E-3A20-4F6A-85B5-FC2B8682ADCB}" sibTransId="{C676DD12-1E29-4BFD-A293-1B0BB57A9517}"/>
    <dgm:cxn modelId="{3D7D645E-D28D-4271-9ED9-4266EFFC3B29}" type="presOf" srcId="{F3A361E8-D7B0-4953-9558-D004EB79349B}" destId="{5C4A6BAB-F086-404A-AD80-6BDCB261D50D}" srcOrd="0" destOrd="0" presId="urn:microsoft.com/office/officeart/2018/2/layout/IconVerticalSolidList"/>
    <dgm:cxn modelId="{668E3F44-A84F-4927-A10D-9BD1D7C60FC6}" type="presOf" srcId="{13B75C17-40FD-4E61-A5E1-CE27AA8EE961}" destId="{8BC9D709-2991-4795-97B6-D75C3C1FEB9C}" srcOrd="0" destOrd="0" presId="urn:microsoft.com/office/officeart/2018/2/layout/IconVerticalSolidList"/>
    <dgm:cxn modelId="{FFAB046C-D982-478C-8800-BDB058BBD9E7}" type="presOf" srcId="{BB90178D-C18F-4832-A77B-30E7D362113B}" destId="{33805E5F-F31E-4F1F-A697-002AD98222CF}" srcOrd="0" destOrd="0" presId="urn:microsoft.com/office/officeart/2018/2/layout/IconVerticalSolidList"/>
    <dgm:cxn modelId="{515F6252-86FB-474C-A015-59C9FE16BE06}" type="presOf" srcId="{53443E89-5065-484E-B0D0-F2CBF47C76BA}" destId="{296F985B-181F-4A4E-890E-2F101AA69271}" srcOrd="0" destOrd="0" presId="urn:microsoft.com/office/officeart/2018/2/layout/IconVerticalSolidList"/>
    <dgm:cxn modelId="{D8E12D75-E5F2-4682-BE20-6A0AA2C51336}" srcId="{13B75C17-40FD-4E61-A5E1-CE27AA8EE961}" destId="{BB90178D-C18F-4832-A77B-30E7D362113B}" srcOrd="1" destOrd="0" parTransId="{25E2772B-CE5D-4287-86B2-657FF282CEE3}" sibTransId="{B7B2826D-CE6B-4EFE-86B5-2BC8FD99321E}"/>
    <dgm:cxn modelId="{B9142F75-7C3C-46DF-960C-3D8377807AD3}" type="presOf" srcId="{39BC437D-0D5F-426D-8025-3743FAD4C3EE}" destId="{AE737083-3028-4325-B1D4-996242379413}" srcOrd="0" destOrd="0" presId="urn:microsoft.com/office/officeart/2018/2/layout/IconVerticalSolidList"/>
    <dgm:cxn modelId="{46E99EA1-500D-4944-BE6B-C412E9C3AD4F}" srcId="{13B75C17-40FD-4E61-A5E1-CE27AA8EE961}" destId="{53443E89-5065-484E-B0D0-F2CBF47C76BA}" srcOrd="0" destOrd="0" parTransId="{850FF9A5-A1A5-40BA-828B-265997E31915}" sibTransId="{9F7D8C90-D7BA-43D6-A243-92351CCB2106}"/>
    <dgm:cxn modelId="{AF629DB0-32CD-46D7-BA24-3731923E0CF7}" srcId="{13B75C17-40FD-4E61-A5E1-CE27AA8EE961}" destId="{F3A361E8-D7B0-4953-9558-D004EB79349B}" srcOrd="2" destOrd="0" parTransId="{8E1B8460-C877-49FE-98FC-851898C28F37}" sibTransId="{A47D8EEB-D0B2-4797-BBC9-0335191D5D21}"/>
    <dgm:cxn modelId="{24E358E3-B955-49D1-B767-D2B7E03F199F}" type="presOf" srcId="{357CEA12-8B5B-42BA-ADEC-8D1DD1F0105E}" destId="{856ADE29-7478-421D-97C4-B3124D21B5CB}" srcOrd="0" destOrd="0" presId="urn:microsoft.com/office/officeart/2018/2/layout/IconVerticalSolidList"/>
    <dgm:cxn modelId="{79246BFB-7826-4464-B2CF-5B56947A3DE4}" srcId="{13B75C17-40FD-4E61-A5E1-CE27AA8EE961}" destId="{357CEA12-8B5B-42BA-ADEC-8D1DD1F0105E}" srcOrd="4" destOrd="0" parTransId="{AAFEEC93-98A7-460E-BCA0-6010ABF62D2D}" sibTransId="{CA21A544-EEE4-45FB-825A-7E0406DB7805}"/>
    <dgm:cxn modelId="{7F1CE4F2-C767-4AE4-A244-DE7E15C76FF3}" type="presParOf" srcId="{8BC9D709-2991-4795-97B6-D75C3C1FEB9C}" destId="{AC1CCCF3-5330-4E8F-B34E-79E728465FFB}" srcOrd="0" destOrd="0" presId="urn:microsoft.com/office/officeart/2018/2/layout/IconVerticalSolidList"/>
    <dgm:cxn modelId="{2FF3DD0F-EE1B-4BF3-9627-0FDAFAE0F2E7}" type="presParOf" srcId="{AC1CCCF3-5330-4E8F-B34E-79E728465FFB}" destId="{4977A81D-648B-4AE8-AB9E-990F354701F7}" srcOrd="0" destOrd="0" presId="urn:microsoft.com/office/officeart/2018/2/layout/IconVerticalSolidList"/>
    <dgm:cxn modelId="{77614514-2F6F-4E2D-B7F2-C836BA733643}" type="presParOf" srcId="{AC1CCCF3-5330-4E8F-B34E-79E728465FFB}" destId="{3DC1FBFB-9C90-4101-9379-58C2086BBA88}" srcOrd="1" destOrd="0" presId="urn:microsoft.com/office/officeart/2018/2/layout/IconVerticalSolidList"/>
    <dgm:cxn modelId="{A83C0BAB-D678-42DE-B123-B5D1C9D6F626}" type="presParOf" srcId="{AC1CCCF3-5330-4E8F-B34E-79E728465FFB}" destId="{309CAB89-E9D0-4831-B188-CAC785F9E796}" srcOrd="2" destOrd="0" presId="urn:microsoft.com/office/officeart/2018/2/layout/IconVerticalSolidList"/>
    <dgm:cxn modelId="{356DFD9D-3726-4C79-B534-E298DE285912}" type="presParOf" srcId="{AC1CCCF3-5330-4E8F-B34E-79E728465FFB}" destId="{296F985B-181F-4A4E-890E-2F101AA69271}" srcOrd="3" destOrd="0" presId="urn:microsoft.com/office/officeart/2018/2/layout/IconVerticalSolidList"/>
    <dgm:cxn modelId="{FEB8ECE1-DC6F-40EB-9293-24520D4ECCD1}" type="presParOf" srcId="{8BC9D709-2991-4795-97B6-D75C3C1FEB9C}" destId="{7020DF15-0C4F-4F9D-9E72-1F408C7BE12D}" srcOrd="1" destOrd="0" presId="urn:microsoft.com/office/officeart/2018/2/layout/IconVerticalSolidList"/>
    <dgm:cxn modelId="{CB7CFCE1-3BDD-452C-AC14-28E1883014A5}" type="presParOf" srcId="{8BC9D709-2991-4795-97B6-D75C3C1FEB9C}" destId="{06635B22-13CD-43D0-8275-8E673D1CA446}" srcOrd="2" destOrd="0" presId="urn:microsoft.com/office/officeart/2018/2/layout/IconVerticalSolidList"/>
    <dgm:cxn modelId="{795B5E3B-F64C-4521-B7DB-D88F96852E8B}" type="presParOf" srcId="{06635B22-13CD-43D0-8275-8E673D1CA446}" destId="{8A1B4A5B-01CE-430B-855A-C4600B1A7FCA}" srcOrd="0" destOrd="0" presId="urn:microsoft.com/office/officeart/2018/2/layout/IconVerticalSolidList"/>
    <dgm:cxn modelId="{2BF3B969-53E1-441F-AF45-E6AA7086F8D4}" type="presParOf" srcId="{06635B22-13CD-43D0-8275-8E673D1CA446}" destId="{70A9B73B-55E7-416D-A89B-EFCC9F9C85AD}" srcOrd="1" destOrd="0" presId="urn:microsoft.com/office/officeart/2018/2/layout/IconVerticalSolidList"/>
    <dgm:cxn modelId="{8B2D0037-9EA8-4C9A-A730-009FA9DFD952}" type="presParOf" srcId="{06635B22-13CD-43D0-8275-8E673D1CA446}" destId="{221E45E8-51B4-4287-8D35-BC84ED28AF57}" srcOrd="2" destOrd="0" presId="urn:microsoft.com/office/officeart/2018/2/layout/IconVerticalSolidList"/>
    <dgm:cxn modelId="{B28D36A5-E6E9-437E-BE0D-03503787B417}" type="presParOf" srcId="{06635B22-13CD-43D0-8275-8E673D1CA446}" destId="{33805E5F-F31E-4F1F-A697-002AD98222CF}" srcOrd="3" destOrd="0" presId="urn:microsoft.com/office/officeart/2018/2/layout/IconVerticalSolidList"/>
    <dgm:cxn modelId="{56E396AB-2ADD-485A-A7E9-1341EB989704}" type="presParOf" srcId="{8BC9D709-2991-4795-97B6-D75C3C1FEB9C}" destId="{171469E5-D79D-4D49-BC4B-326810F1F509}" srcOrd="3" destOrd="0" presId="urn:microsoft.com/office/officeart/2018/2/layout/IconVerticalSolidList"/>
    <dgm:cxn modelId="{288298B0-5E33-47F1-A52E-609E20A0A805}" type="presParOf" srcId="{8BC9D709-2991-4795-97B6-D75C3C1FEB9C}" destId="{6C04C7DD-CFE7-4265-B97C-E91A99AFDEBD}" srcOrd="4" destOrd="0" presId="urn:microsoft.com/office/officeart/2018/2/layout/IconVerticalSolidList"/>
    <dgm:cxn modelId="{49EFC714-1D44-4B21-8BBA-636EA9B06F2D}" type="presParOf" srcId="{6C04C7DD-CFE7-4265-B97C-E91A99AFDEBD}" destId="{54F647CC-7BDF-469F-AC6F-67869E6CC7FA}" srcOrd="0" destOrd="0" presId="urn:microsoft.com/office/officeart/2018/2/layout/IconVerticalSolidList"/>
    <dgm:cxn modelId="{156AA03C-7FBF-4C33-83F2-99FBE07FFADA}" type="presParOf" srcId="{6C04C7DD-CFE7-4265-B97C-E91A99AFDEBD}" destId="{3CE813C8-84CD-49F7-878F-D4A077D9C0A2}" srcOrd="1" destOrd="0" presId="urn:microsoft.com/office/officeart/2018/2/layout/IconVerticalSolidList"/>
    <dgm:cxn modelId="{5BB23E86-1434-44C8-9E3A-D4B346B11B10}" type="presParOf" srcId="{6C04C7DD-CFE7-4265-B97C-E91A99AFDEBD}" destId="{441F03B0-3F42-4D1C-8B19-44CBD1D2EBF2}" srcOrd="2" destOrd="0" presId="urn:microsoft.com/office/officeart/2018/2/layout/IconVerticalSolidList"/>
    <dgm:cxn modelId="{54FB772E-F953-4DE7-9107-003B2584B08C}" type="presParOf" srcId="{6C04C7DD-CFE7-4265-B97C-E91A99AFDEBD}" destId="{5C4A6BAB-F086-404A-AD80-6BDCB261D50D}" srcOrd="3" destOrd="0" presId="urn:microsoft.com/office/officeart/2018/2/layout/IconVerticalSolidList"/>
    <dgm:cxn modelId="{BC5A4A43-8774-43BA-8570-B63A84D4994E}" type="presParOf" srcId="{8BC9D709-2991-4795-97B6-D75C3C1FEB9C}" destId="{A1D1D42B-77C6-460D-9C75-DECFE5403C50}" srcOrd="5" destOrd="0" presId="urn:microsoft.com/office/officeart/2018/2/layout/IconVerticalSolidList"/>
    <dgm:cxn modelId="{A01E612D-3AFF-4B70-9E97-D5B55BCA504A}" type="presParOf" srcId="{8BC9D709-2991-4795-97B6-D75C3C1FEB9C}" destId="{5BF8DB9C-1A59-4002-B894-CB9FDF0624B5}" srcOrd="6" destOrd="0" presId="urn:microsoft.com/office/officeart/2018/2/layout/IconVerticalSolidList"/>
    <dgm:cxn modelId="{C69A08A0-6A06-45A6-B126-D2D9A57277DC}" type="presParOf" srcId="{5BF8DB9C-1A59-4002-B894-CB9FDF0624B5}" destId="{37E201AE-82F5-4FD1-B7E6-A082BDCD0FC5}" srcOrd="0" destOrd="0" presId="urn:microsoft.com/office/officeart/2018/2/layout/IconVerticalSolidList"/>
    <dgm:cxn modelId="{4B6B316B-27F5-42CC-8DB9-BF7079A71375}" type="presParOf" srcId="{5BF8DB9C-1A59-4002-B894-CB9FDF0624B5}" destId="{8F08AB26-95A1-48D0-B1B6-3ABE439C6051}" srcOrd="1" destOrd="0" presId="urn:microsoft.com/office/officeart/2018/2/layout/IconVerticalSolidList"/>
    <dgm:cxn modelId="{1C7A3C98-7F00-4942-A95B-F9BD765BF537}" type="presParOf" srcId="{5BF8DB9C-1A59-4002-B894-CB9FDF0624B5}" destId="{362AA6B0-82BE-49E0-845F-C8D3F1253F3E}" srcOrd="2" destOrd="0" presId="urn:microsoft.com/office/officeart/2018/2/layout/IconVerticalSolidList"/>
    <dgm:cxn modelId="{3F9B9465-9CE3-457F-AB8D-6DAEFC536B8F}" type="presParOf" srcId="{5BF8DB9C-1A59-4002-B894-CB9FDF0624B5}" destId="{AE737083-3028-4325-B1D4-996242379413}" srcOrd="3" destOrd="0" presId="urn:microsoft.com/office/officeart/2018/2/layout/IconVerticalSolidList"/>
    <dgm:cxn modelId="{6AE9961D-D7D6-43CA-A4F7-70F4BEAB8603}" type="presParOf" srcId="{8BC9D709-2991-4795-97B6-D75C3C1FEB9C}" destId="{27474094-BE24-4E6A-8221-FA1AA96D064E}" srcOrd="7" destOrd="0" presId="urn:microsoft.com/office/officeart/2018/2/layout/IconVerticalSolidList"/>
    <dgm:cxn modelId="{24BB8639-7FD9-4AB9-A8DC-FD54018A6E00}" type="presParOf" srcId="{8BC9D709-2991-4795-97B6-D75C3C1FEB9C}" destId="{8929BB78-BDCB-487F-8786-25BAD82CE73A}" srcOrd="8" destOrd="0" presId="urn:microsoft.com/office/officeart/2018/2/layout/IconVerticalSolidList"/>
    <dgm:cxn modelId="{40CBB2EF-CF1D-4E3B-8A25-9124994DAB4E}" type="presParOf" srcId="{8929BB78-BDCB-487F-8786-25BAD82CE73A}" destId="{9329B220-A22C-46C6-A355-B807EE88C3DC}" srcOrd="0" destOrd="0" presId="urn:microsoft.com/office/officeart/2018/2/layout/IconVerticalSolidList"/>
    <dgm:cxn modelId="{640A378A-3C18-47C9-A6A5-DB65BFC7B3B4}" type="presParOf" srcId="{8929BB78-BDCB-487F-8786-25BAD82CE73A}" destId="{8D2C07BA-B602-4185-861C-650A54A72CE2}" srcOrd="1" destOrd="0" presId="urn:microsoft.com/office/officeart/2018/2/layout/IconVerticalSolidList"/>
    <dgm:cxn modelId="{EC00511B-36C2-4C40-B2FB-F1EF8E0667BC}" type="presParOf" srcId="{8929BB78-BDCB-487F-8786-25BAD82CE73A}" destId="{87A24837-0450-4C96-8AFF-0852241382BF}" srcOrd="2" destOrd="0" presId="urn:microsoft.com/office/officeart/2018/2/layout/IconVerticalSolidList"/>
    <dgm:cxn modelId="{F5247752-D6C3-4260-AF4C-9323263D6C44}" type="presParOf" srcId="{8929BB78-BDCB-487F-8786-25BAD82CE73A}" destId="{856ADE29-7478-421D-97C4-B3124D21B5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57F875-3386-4179-A15F-3ACAE73AD980}" type="doc">
      <dgm:prSet loTypeId="urn:microsoft.com/office/officeart/2005/8/layout/arrow5" loCatId="relationship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4A887CC-10C5-476C-933E-D792C453D828}">
      <dgm:prSet/>
      <dgm:spPr/>
      <dgm:t>
        <a:bodyPr/>
        <a:lstStyle/>
        <a:p>
          <a:r>
            <a:rPr lang="en-US" dirty="0"/>
            <a:t>Buyer wants complete unqualified representations and warranties</a:t>
          </a:r>
        </a:p>
      </dgm:t>
    </dgm:pt>
    <dgm:pt modelId="{2C994BBD-41C5-4070-89A1-BF169931A6CC}" type="parTrans" cxnId="{403FD3CC-2470-4252-AEB0-C1FB116BFE1B}">
      <dgm:prSet/>
      <dgm:spPr/>
      <dgm:t>
        <a:bodyPr/>
        <a:lstStyle/>
        <a:p>
          <a:endParaRPr lang="en-US"/>
        </a:p>
      </dgm:t>
    </dgm:pt>
    <dgm:pt modelId="{99320B54-81D7-43DA-B684-17BC117C0E83}" type="sibTrans" cxnId="{403FD3CC-2470-4252-AEB0-C1FB116BFE1B}">
      <dgm:prSet/>
      <dgm:spPr/>
      <dgm:t>
        <a:bodyPr/>
        <a:lstStyle/>
        <a:p>
          <a:endParaRPr lang="en-US"/>
        </a:p>
      </dgm:t>
    </dgm:pt>
    <dgm:pt modelId="{A316CCEB-7D80-48B1-AED8-666F2A25BAC6}">
      <dgm:prSet/>
      <dgm:spPr/>
      <dgm:t>
        <a:bodyPr/>
        <a:lstStyle/>
        <a:p>
          <a:r>
            <a:rPr lang="en-US"/>
            <a:t>Seller wants to only represent known facts</a:t>
          </a:r>
        </a:p>
      </dgm:t>
    </dgm:pt>
    <dgm:pt modelId="{2322A6D5-BA7B-4009-883C-C301A4532A93}" type="parTrans" cxnId="{78DFF40C-9AB1-42C0-8A2E-A4E7C471AF23}">
      <dgm:prSet/>
      <dgm:spPr/>
      <dgm:t>
        <a:bodyPr/>
        <a:lstStyle/>
        <a:p>
          <a:endParaRPr lang="en-US"/>
        </a:p>
      </dgm:t>
    </dgm:pt>
    <dgm:pt modelId="{ABD6A4EA-73E8-4E46-B513-45EA27959C41}" type="sibTrans" cxnId="{78DFF40C-9AB1-42C0-8A2E-A4E7C471AF23}">
      <dgm:prSet/>
      <dgm:spPr/>
      <dgm:t>
        <a:bodyPr/>
        <a:lstStyle/>
        <a:p>
          <a:endParaRPr lang="en-US"/>
        </a:p>
      </dgm:t>
    </dgm:pt>
    <dgm:pt modelId="{82F36B23-2984-40AE-9215-88113A9D285F}">
      <dgm:prSet/>
      <dgm:spPr/>
      <dgm:t>
        <a:bodyPr/>
        <a:lstStyle/>
        <a:p>
          <a:r>
            <a:rPr lang="en-US"/>
            <a:t>Focus on key concerns</a:t>
          </a:r>
        </a:p>
      </dgm:t>
    </dgm:pt>
    <dgm:pt modelId="{4EC8C922-4A83-40CC-832B-E9E2DF183938}" type="parTrans" cxnId="{1942ACF9-2DFE-4F18-BA7C-EF78D020DD5D}">
      <dgm:prSet/>
      <dgm:spPr/>
      <dgm:t>
        <a:bodyPr/>
        <a:lstStyle/>
        <a:p>
          <a:endParaRPr lang="en-US"/>
        </a:p>
      </dgm:t>
    </dgm:pt>
    <dgm:pt modelId="{7C452373-257D-44FD-A239-A019D33D4F29}" type="sibTrans" cxnId="{1942ACF9-2DFE-4F18-BA7C-EF78D020DD5D}">
      <dgm:prSet/>
      <dgm:spPr/>
      <dgm:t>
        <a:bodyPr/>
        <a:lstStyle/>
        <a:p>
          <a:endParaRPr lang="en-US"/>
        </a:p>
      </dgm:t>
    </dgm:pt>
    <dgm:pt modelId="{39EE295B-F437-4100-8878-DFFAA57CB448}">
      <dgm:prSet/>
      <dgm:spPr/>
      <dgm:t>
        <a:bodyPr/>
        <a:lstStyle/>
        <a:p>
          <a:r>
            <a:rPr lang="en-US"/>
            <a:t>What happens if reps and warranties are breached?</a:t>
          </a:r>
        </a:p>
      </dgm:t>
    </dgm:pt>
    <dgm:pt modelId="{03BBB9F5-BEB2-4FF9-9CF0-EB42207FDD00}" type="parTrans" cxnId="{259374B3-04A3-469B-818C-E1DA3BDC50D5}">
      <dgm:prSet/>
      <dgm:spPr/>
      <dgm:t>
        <a:bodyPr/>
        <a:lstStyle/>
        <a:p>
          <a:endParaRPr lang="en-US"/>
        </a:p>
      </dgm:t>
    </dgm:pt>
    <dgm:pt modelId="{8C17DCE7-B71D-40CC-882D-3454309380BC}" type="sibTrans" cxnId="{259374B3-04A3-469B-818C-E1DA3BDC50D5}">
      <dgm:prSet/>
      <dgm:spPr/>
      <dgm:t>
        <a:bodyPr/>
        <a:lstStyle/>
        <a:p>
          <a:endParaRPr lang="en-US"/>
        </a:p>
      </dgm:t>
    </dgm:pt>
    <dgm:pt modelId="{D65019E8-8CBC-412B-AD12-BD50D6E183A2}" type="pres">
      <dgm:prSet presAssocID="{4057F875-3386-4179-A15F-3ACAE73AD980}" presName="diagram" presStyleCnt="0">
        <dgm:presLayoutVars>
          <dgm:dir/>
          <dgm:resizeHandles val="exact"/>
        </dgm:presLayoutVars>
      </dgm:prSet>
      <dgm:spPr/>
    </dgm:pt>
    <dgm:pt modelId="{BF49AFEE-EF2A-4445-8064-5EDAA44126A1}" type="pres">
      <dgm:prSet presAssocID="{94A887CC-10C5-476C-933E-D792C453D828}" presName="arrow" presStyleLbl="node1" presStyleIdx="0" presStyleCnt="4">
        <dgm:presLayoutVars>
          <dgm:bulletEnabled val="1"/>
        </dgm:presLayoutVars>
      </dgm:prSet>
      <dgm:spPr/>
    </dgm:pt>
    <dgm:pt modelId="{8989C5B4-4DAF-4862-946B-001878F4B390}" type="pres">
      <dgm:prSet presAssocID="{A316CCEB-7D80-48B1-AED8-666F2A25BAC6}" presName="arrow" presStyleLbl="node1" presStyleIdx="1" presStyleCnt="4">
        <dgm:presLayoutVars>
          <dgm:bulletEnabled val="1"/>
        </dgm:presLayoutVars>
      </dgm:prSet>
      <dgm:spPr/>
    </dgm:pt>
    <dgm:pt modelId="{D1B06EC5-0238-4214-B5D7-E69CEEA99A31}" type="pres">
      <dgm:prSet presAssocID="{82F36B23-2984-40AE-9215-88113A9D285F}" presName="arrow" presStyleLbl="node1" presStyleIdx="2" presStyleCnt="4">
        <dgm:presLayoutVars>
          <dgm:bulletEnabled val="1"/>
        </dgm:presLayoutVars>
      </dgm:prSet>
      <dgm:spPr/>
    </dgm:pt>
    <dgm:pt modelId="{FC307FDE-EBC1-41CA-A3D2-1E9EE73E29A9}" type="pres">
      <dgm:prSet presAssocID="{39EE295B-F437-4100-8878-DFFAA57CB448}" presName="arrow" presStyleLbl="node1" presStyleIdx="3" presStyleCnt="4">
        <dgm:presLayoutVars>
          <dgm:bulletEnabled val="1"/>
        </dgm:presLayoutVars>
      </dgm:prSet>
      <dgm:spPr/>
    </dgm:pt>
  </dgm:ptLst>
  <dgm:cxnLst>
    <dgm:cxn modelId="{78DFF40C-9AB1-42C0-8A2E-A4E7C471AF23}" srcId="{4057F875-3386-4179-A15F-3ACAE73AD980}" destId="{A316CCEB-7D80-48B1-AED8-666F2A25BAC6}" srcOrd="1" destOrd="0" parTransId="{2322A6D5-BA7B-4009-883C-C301A4532A93}" sibTransId="{ABD6A4EA-73E8-4E46-B513-45EA27959C41}"/>
    <dgm:cxn modelId="{90322722-A5CF-4988-BB8D-8F5030094EB0}" type="presOf" srcId="{82F36B23-2984-40AE-9215-88113A9D285F}" destId="{D1B06EC5-0238-4214-B5D7-E69CEEA99A31}" srcOrd="0" destOrd="0" presId="urn:microsoft.com/office/officeart/2005/8/layout/arrow5"/>
    <dgm:cxn modelId="{D1EA8547-A0DF-4347-B2F2-33614C3CEA34}" type="presOf" srcId="{4057F875-3386-4179-A15F-3ACAE73AD980}" destId="{D65019E8-8CBC-412B-AD12-BD50D6E183A2}" srcOrd="0" destOrd="0" presId="urn:microsoft.com/office/officeart/2005/8/layout/arrow5"/>
    <dgm:cxn modelId="{0B5EBF79-C5E0-4AF5-9C87-871A571ABD33}" type="presOf" srcId="{39EE295B-F437-4100-8878-DFFAA57CB448}" destId="{FC307FDE-EBC1-41CA-A3D2-1E9EE73E29A9}" srcOrd="0" destOrd="0" presId="urn:microsoft.com/office/officeart/2005/8/layout/arrow5"/>
    <dgm:cxn modelId="{259374B3-04A3-469B-818C-E1DA3BDC50D5}" srcId="{4057F875-3386-4179-A15F-3ACAE73AD980}" destId="{39EE295B-F437-4100-8878-DFFAA57CB448}" srcOrd="3" destOrd="0" parTransId="{03BBB9F5-BEB2-4FF9-9CF0-EB42207FDD00}" sibTransId="{8C17DCE7-B71D-40CC-882D-3454309380BC}"/>
    <dgm:cxn modelId="{403FD3CC-2470-4252-AEB0-C1FB116BFE1B}" srcId="{4057F875-3386-4179-A15F-3ACAE73AD980}" destId="{94A887CC-10C5-476C-933E-D792C453D828}" srcOrd="0" destOrd="0" parTransId="{2C994BBD-41C5-4070-89A1-BF169931A6CC}" sibTransId="{99320B54-81D7-43DA-B684-17BC117C0E83}"/>
    <dgm:cxn modelId="{18883ED3-70DD-4A05-926D-10373BAB81EA}" type="presOf" srcId="{A316CCEB-7D80-48B1-AED8-666F2A25BAC6}" destId="{8989C5B4-4DAF-4862-946B-001878F4B390}" srcOrd="0" destOrd="0" presId="urn:microsoft.com/office/officeart/2005/8/layout/arrow5"/>
    <dgm:cxn modelId="{1942ACF9-2DFE-4F18-BA7C-EF78D020DD5D}" srcId="{4057F875-3386-4179-A15F-3ACAE73AD980}" destId="{82F36B23-2984-40AE-9215-88113A9D285F}" srcOrd="2" destOrd="0" parTransId="{4EC8C922-4A83-40CC-832B-E9E2DF183938}" sibTransId="{7C452373-257D-44FD-A239-A019D33D4F29}"/>
    <dgm:cxn modelId="{55808EFC-3043-4B13-B582-FCFFC4CFA2F1}" type="presOf" srcId="{94A887CC-10C5-476C-933E-D792C453D828}" destId="{BF49AFEE-EF2A-4445-8064-5EDAA44126A1}" srcOrd="0" destOrd="0" presId="urn:microsoft.com/office/officeart/2005/8/layout/arrow5"/>
    <dgm:cxn modelId="{7DF4B46F-3F6D-4A46-8328-182F173C104B}" type="presParOf" srcId="{D65019E8-8CBC-412B-AD12-BD50D6E183A2}" destId="{BF49AFEE-EF2A-4445-8064-5EDAA44126A1}" srcOrd="0" destOrd="0" presId="urn:microsoft.com/office/officeart/2005/8/layout/arrow5"/>
    <dgm:cxn modelId="{445DAC7F-7FFA-4DCD-9541-A70673830D5F}" type="presParOf" srcId="{D65019E8-8CBC-412B-AD12-BD50D6E183A2}" destId="{8989C5B4-4DAF-4862-946B-001878F4B390}" srcOrd="1" destOrd="0" presId="urn:microsoft.com/office/officeart/2005/8/layout/arrow5"/>
    <dgm:cxn modelId="{8DBA6B45-EB52-467A-B663-8ACEC0797DD4}" type="presParOf" srcId="{D65019E8-8CBC-412B-AD12-BD50D6E183A2}" destId="{D1B06EC5-0238-4214-B5D7-E69CEEA99A31}" srcOrd="2" destOrd="0" presId="urn:microsoft.com/office/officeart/2005/8/layout/arrow5"/>
    <dgm:cxn modelId="{D982A20F-1012-47A8-B5AE-A3D7B440582A}" type="presParOf" srcId="{D65019E8-8CBC-412B-AD12-BD50D6E183A2}" destId="{FC307FDE-EBC1-41CA-A3D2-1E9EE73E29A9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B0DB67-C7CC-4D68-B85C-81E11E5468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048596-C4DF-4255-B124-B84803D6D6CE}">
      <dgm:prSet/>
      <dgm:spPr/>
      <dgm:t>
        <a:bodyPr/>
        <a:lstStyle/>
        <a:p>
          <a:r>
            <a:rPr lang="en-US"/>
            <a:t>Tax Implications of Buyer and Seller</a:t>
          </a:r>
        </a:p>
      </dgm:t>
    </dgm:pt>
    <dgm:pt modelId="{EA79E15B-EF25-4AAC-9DFA-B919E35DC296}" type="parTrans" cxnId="{0BDAC7F6-D1AB-4DED-8128-C65D42D67331}">
      <dgm:prSet/>
      <dgm:spPr/>
      <dgm:t>
        <a:bodyPr/>
        <a:lstStyle/>
        <a:p>
          <a:endParaRPr lang="en-US"/>
        </a:p>
      </dgm:t>
    </dgm:pt>
    <dgm:pt modelId="{C01C7044-F2E8-430C-BA97-4057A2A6C619}" type="sibTrans" cxnId="{0BDAC7F6-D1AB-4DED-8128-C65D42D67331}">
      <dgm:prSet/>
      <dgm:spPr/>
      <dgm:t>
        <a:bodyPr/>
        <a:lstStyle/>
        <a:p>
          <a:endParaRPr lang="en-US"/>
        </a:p>
      </dgm:t>
    </dgm:pt>
    <dgm:pt modelId="{B7FDCB6C-EE2E-42C1-AE88-388730AC5B9E}">
      <dgm:prSet/>
      <dgm:spPr/>
      <dgm:t>
        <a:bodyPr/>
        <a:lstStyle/>
        <a:p>
          <a:r>
            <a:rPr lang="en-US"/>
            <a:t>Assignment of Contracts and other Assets</a:t>
          </a:r>
        </a:p>
      </dgm:t>
    </dgm:pt>
    <dgm:pt modelId="{FDF65D5E-DBB9-4F29-B45C-03CBC46181D1}" type="parTrans" cxnId="{65AD2F9E-CCB0-4765-9BCA-F9DCDA2F7316}">
      <dgm:prSet/>
      <dgm:spPr/>
      <dgm:t>
        <a:bodyPr/>
        <a:lstStyle/>
        <a:p>
          <a:endParaRPr lang="en-US"/>
        </a:p>
      </dgm:t>
    </dgm:pt>
    <dgm:pt modelId="{EC16DEDE-A6EF-4007-A64D-F85B34B145B3}" type="sibTrans" cxnId="{65AD2F9E-CCB0-4765-9BCA-F9DCDA2F7316}">
      <dgm:prSet/>
      <dgm:spPr/>
      <dgm:t>
        <a:bodyPr/>
        <a:lstStyle/>
        <a:p>
          <a:endParaRPr lang="en-US"/>
        </a:p>
      </dgm:t>
    </dgm:pt>
    <dgm:pt modelId="{FCC4CF63-A303-4CBF-BEDF-50F4D05CF28A}">
      <dgm:prSet/>
      <dgm:spPr/>
      <dgm:t>
        <a:bodyPr/>
        <a:lstStyle/>
        <a:p>
          <a:r>
            <a:rPr lang="en-US"/>
            <a:t>Avoiding Assumption of Liabilities </a:t>
          </a:r>
        </a:p>
      </dgm:t>
    </dgm:pt>
    <dgm:pt modelId="{2E96E60A-D061-4EB5-A323-B8E7D6716213}" type="parTrans" cxnId="{FA3F0FFE-CE5B-4D53-A8AB-50FF3C3C4A19}">
      <dgm:prSet/>
      <dgm:spPr/>
      <dgm:t>
        <a:bodyPr/>
        <a:lstStyle/>
        <a:p>
          <a:endParaRPr lang="en-US"/>
        </a:p>
      </dgm:t>
    </dgm:pt>
    <dgm:pt modelId="{BD56716F-FF98-40B6-9905-568AD30742FB}" type="sibTrans" cxnId="{FA3F0FFE-CE5B-4D53-A8AB-50FF3C3C4A19}">
      <dgm:prSet/>
      <dgm:spPr/>
      <dgm:t>
        <a:bodyPr/>
        <a:lstStyle/>
        <a:p>
          <a:endParaRPr lang="en-US"/>
        </a:p>
      </dgm:t>
    </dgm:pt>
    <dgm:pt modelId="{049FAADF-DC1E-4165-BAE6-66640129169A}" type="pres">
      <dgm:prSet presAssocID="{3FB0DB67-C7CC-4D68-B85C-81E11E546841}" presName="linear" presStyleCnt="0">
        <dgm:presLayoutVars>
          <dgm:animLvl val="lvl"/>
          <dgm:resizeHandles val="exact"/>
        </dgm:presLayoutVars>
      </dgm:prSet>
      <dgm:spPr/>
    </dgm:pt>
    <dgm:pt modelId="{D8F6161F-F5A6-4B43-A45F-DF23678C5870}" type="pres">
      <dgm:prSet presAssocID="{B6048596-C4DF-4255-B124-B84803D6D6CE}" presName="parentText" presStyleLbl="node1" presStyleIdx="0" presStyleCnt="3" custLinFactNeighborY="-22218">
        <dgm:presLayoutVars>
          <dgm:chMax val="0"/>
          <dgm:bulletEnabled val="1"/>
        </dgm:presLayoutVars>
      </dgm:prSet>
      <dgm:spPr/>
    </dgm:pt>
    <dgm:pt modelId="{DBBB1182-B62A-41E5-B3C8-E144678EF1BD}" type="pres">
      <dgm:prSet presAssocID="{C01C7044-F2E8-430C-BA97-4057A2A6C619}" presName="spacer" presStyleCnt="0"/>
      <dgm:spPr/>
    </dgm:pt>
    <dgm:pt modelId="{26DD7BB9-9619-459D-8503-6348FE5761EF}" type="pres">
      <dgm:prSet presAssocID="{B7FDCB6C-EE2E-42C1-AE88-388730AC5B9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6CF4DE-662B-4E6A-A615-729A00028B63}" type="pres">
      <dgm:prSet presAssocID="{EC16DEDE-A6EF-4007-A64D-F85B34B145B3}" presName="spacer" presStyleCnt="0"/>
      <dgm:spPr/>
    </dgm:pt>
    <dgm:pt modelId="{A3528805-CEBD-4016-A22C-9DAC05B13D3A}" type="pres">
      <dgm:prSet presAssocID="{FCC4CF63-A303-4CBF-BEDF-50F4D05CF2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595676-A383-4894-820D-1B658DFB80F4}" type="presOf" srcId="{FCC4CF63-A303-4CBF-BEDF-50F4D05CF28A}" destId="{A3528805-CEBD-4016-A22C-9DAC05B13D3A}" srcOrd="0" destOrd="0" presId="urn:microsoft.com/office/officeart/2005/8/layout/vList2"/>
    <dgm:cxn modelId="{11DF0886-7512-4D51-B5BC-BE3AC35E14D3}" type="presOf" srcId="{B7FDCB6C-EE2E-42C1-AE88-388730AC5B9E}" destId="{26DD7BB9-9619-459D-8503-6348FE5761EF}" srcOrd="0" destOrd="0" presId="urn:microsoft.com/office/officeart/2005/8/layout/vList2"/>
    <dgm:cxn modelId="{B272A89C-35EC-4222-B811-62032AC54F26}" type="presOf" srcId="{3FB0DB67-C7CC-4D68-B85C-81E11E546841}" destId="{049FAADF-DC1E-4165-BAE6-66640129169A}" srcOrd="0" destOrd="0" presId="urn:microsoft.com/office/officeart/2005/8/layout/vList2"/>
    <dgm:cxn modelId="{65AD2F9E-CCB0-4765-9BCA-F9DCDA2F7316}" srcId="{3FB0DB67-C7CC-4D68-B85C-81E11E546841}" destId="{B7FDCB6C-EE2E-42C1-AE88-388730AC5B9E}" srcOrd="1" destOrd="0" parTransId="{FDF65D5E-DBB9-4F29-B45C-03CBC46181D1}" sibTransId="{EC16DEDE-A6EF-4007-A64D-F85B34B145B3}"/>
    <dgm:cxn modelId="{E4BD63DC-FDC3-4909-B55E-AB9F875D4BB2}" type="presOf" srcId="{B6048596-C4DF-4255-B124-B84803D6D6CE}" destId="{D8F6161F-F5A6-4B43-A45F-DF23678C5870}" srcOrd="0" destOrd="0" presId="urn:microsoft.com/office/officeart/2005/8/layout/vList2"/>
    <dgm:cxn modelId="{0BDAC7F6-D1AB-4DED-8128-C65D42D67331}" srcId="{3FB0DB67-C7CC-4D68-B85C-81E11E546841}" destId="{B6048596-C4DF-4255-B124-B84803D6D6CE}" srcOrd="0" destOrd="0" parTransId="{EA79E15B-EF25-4AAC-9DFA-B919E35DC296}" sibTransId="{C01C7044-F2E8-430C-BA97-4057A2A6C619}"/>
    <dgm:cxn modelId="{FA3F0FFE-CE5B-4D53-A8AB-50FF3C3C4A19}" srcId="{3FB0DB67-C7CC-4D68-B85C-81E11E546841}" destId="{FCC4CF63-A303-4CBF-BEDF-50F4D05CF28A}" srcOrd="2" destOrd="0" parTransId="{2E96E60A-D061-4EB5-A323-B8E7D6716213}" sibTransId="{BD56716F-FF98-40B6-9905-568AD30742FB}"/>
    <dgm:cxn modelId="{FEAED6A4-086A-4C5C-8DED-DE46C37EB098}" type="presParOf" srcId="{049FAADF-DC1E-4165-BAE6-66640129169A}" destId="{D8F6161F-F5A6-4B43-A45F-DF23678C5870}" srcOrd="0" destOrd="0" presId="urn:microsoft.com/office/officeart/2005/8/layout/vList2"/>
    <dgm:cxn modelId="{093651B7-168D-41D4-B634-26D8AD348A3D}" type="presParOf" srcId="{049FAADF-DC1E-4165-BAE6-66640129169A}" destId="{DBBB1182-B62A-41E5-B3C8-E144678EF1BD}" srcOrd="1" destOrd="0" presId="urn:microsoft.com/office/officeart/2005/8/layout/vList2"/>
    <dgm:cxn modelId="{4302ED0B-A2FA-4590-AED1-56A5607569D8}" type="presParOf" srcId="{049FAADF-DC1E-4165-BAE6-66640129169A}" destId="{26DD7BB9-9619-459D-8503-6348FE5761EF}" srcOrd="2" destOrd="0" presId="urn:microsoft.com/office/officeart/2005/8/layout/vList2"/>
    <dgm:cxn modelId="{7B3C7E2C-762B-46A5-879B-8C25B7B8B18A}" type="presParOf" srcId="{049FAADF-DC1E-4165-BAE6-66640129169A}" destId="{D06CF4DE-662B-4E6A-A615-729A00028B63}" srcOrd="3" destOrd="0" presId="urn:microsoft.com/office/officeart/2005/8/layout/vList2"/>
    <dgm:cxn modelId="{DF733482-34D4-4633-8706-D44DF975F7C3}" type="presParOf" srcId="{049FAADF-DC1E-4165-BAE6-66640129169A}" destId="{A3528805-CEBD-4016-A22C-9DAC05B13D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F91C2-F2C5-4FCA-8C45-409AE0DA1B2F}">
      <dsp:nvSpPr>
        <dsp:cNvPr id="0" name=""/>
        <dsp:cNvSpPr/>
      </dsp:nvSpPr>
      <dsp:spPr>
        <a:xfrm>
          <a:off x="0" y="265574"/>
          <a:ext cx="865999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112" tIns="249936" rIns="67211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Preliminary meetings with decision makers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Possible opportunities to work together</a:t>
          </a:r>
        </a:p>
      </dsp:txBody>
      <dsp:txXfrm>
        <a:off x="0" y="265574"/>
        <a:ext cx="8659998" cy="680400"/>
      </dsp:txXfrm>
    </dsp:sp>
    <dsp:sp modelId="{ECB87CFA-B9FA-4219-9BFB-18C31B99AA90}">
      <dsp:nvSpPr>
        <dsp:cNvPr id="0" name=""/>
        <dsp:cNvSpPr/>
      </dsp:nvSpPr>
      <dsp:spPr>
        <a:xfrm>
          <a:off x="432999" y="88454"/>
          <a:ext cx="60619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129" tIns="0" rIns="229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Testing the Waters</a:t>
          </a:r>
        </a:p>
      </dsp:txBody>
      <dsp:txXfrm>
        <a:off x="450292" y="105747"/>
        <a:ext cx="6027412" cy="319654"/>
      </dsp:txXfrm>
    </dsp:sp>
    <dsp:sp modelId="{697CE25B-1120-439A-AB46-15278E82F71A}">
      <dsp:nvSpPr>
        <dsp:cNvPr id="0" name=""/>
        <dsp:cNvSpPr/>
      </dsp:nvSpPr>
      <dsp:spPr>
        <a:xfrm>
          <a:off x="0" y="1187894"/>
          <a:ext cx="8659998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112" tIns="249936" rIns="67211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Preliminary review of financials and other pertinent information</a:t>
          </a:r>
        </a:p>
      </dsp:txBody>
      <dsp:txXfrm>
        <a:off x="0" y="1187894"/>
        <a:ext cx="8659998" cy="500850"/>
      </dsp:txXfrm>
    </dsp:sp>
    <dsp:sp modelId="{3AD7DCEF-E9C0-4385-AAD7-7C6AD7505FFF}">
      <dsp:nvSpPr>
        <dsp:cNvPr id="0" name=""/>
        <dsp:cNvSpPr/>
      </dsp:nvSpPr>
      <dsp:spPr>
        <a:xfrm>
          <a:off x="432999" y="1010774"/>
          <a:ext cx="60619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129" tIns="0" rIns="229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Confidentiality Agreement</a:t>
          </a:r>
        </a:p>
      </dsp:txBody>
      <dsp:txXfrm>
        <a:off x="450292" y="1028067"/>
        <a:ext cx="6027412" cy="319654"/>
      </dsp:txXfrm>
    </dsp:sp>
    <dsp:sp modelId="{5F35D01E-8FB6-4529-9EC8-456C1AEDCD47}">
      <dsp:nvSpPr>
        <dsp:cNvPr id="0" name=""/>
        <dsp:cNvSpPr/>
      </dsp:nvSpPr>
      <dsp:spPr>
        <a:xfrm>
          <a:off x="0" y="1930665"/>
          <a:ext cx="865999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2112" tIns="249936" rIns="67211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Exclusivity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No Hire Clause</a:t>
          </a:r>
        </a:p>
      </dsp:txBody>
      <dsp:txXfrm>
        <a:off x="0" y="1930665"/>
        <a:ext cx="8659998" cy="680400"/>
      </dsp:txXfrm>
    </dsp:sp>
    <dsp:sp modelId="{E4A2AADA-1F74-4EBE-8A92-280E968F159C}">
      <dsp:nvSpPr>
        <dsp:cNvPr id="0" name=""/>
        <dsp:cNvSpPr/>
      </dsp:nvSpPr>
      <dsp:spPr>
        <a:xfrm>
          <a:off x="432999" y="1753544"/>
          <a:ext cx="60619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129" tIns="0" rIns="229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Letter of Intent/Term Sheet</a:t>
          </a:r>
        </a:p>
      </dsp:txBody>
      <dsp:txXfrm>
        <a:off x="450292" y="1770837"/>
        <a:ext cx="6027412" cy="319654"/>
      </dsp:txXfrm>
    </dsp:sp>
    <dsp:sp modelId="{F8A94825-A33A-4778-9C87-60DFA6B5410A}">
      <dsp:nvSpPr>
        <dsp:cNvPr id="0" name=""/>
        <dsp:cNvSpPr/>
      </dsp:nvSpPr>
      <dsp:spPr>
        <a:xfrm>
          <a:off x="0" y="2852985"/>
          <a:ext cx="86599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23F60-3240-4E38-99B5-FE5F0006E0E1}">
      <dsp:nvSpPr>
        <dsp:cNvPr id="0" name=""/>
        <dsp:cNvSpPr/>
      </dsp:nvSpPr>
      <dsp:spPr>
        <a:xfrm>
          <a:off x="432999" y="2675865"/>
          <a:ext cx="60619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129" tIns="0" rIns="229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Due Diligence</a:t>
          </a:r>
        </a:p>
      </dsp:txBody>
      <dsp:txXfrm>
        <a:off x="450292" y="2693158"/>
        <a:ext cx="6027412" cy="319654"/>
      </dsp:txXfrm>
    </dsp:sp>
    <dsp:sp modelId="{522597CE-9DD4-4816-83D6-8479C51000A9}">
      <dsp:nvSpPr>
        <dsp:cNvPr id="0" name=""/>
        <dsp:cNvSpPr/>
      </dsp:nvSpPr>
      <dsp:spPr>
        <a:xfrm>
          <a:off x="0" y="3397305"/>
          <a:ext cx="86599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85724-E8CF-4007-9CBA-4AD1A2199894}">
      <dsp:nvSpPr>
        <dsp:cNvPr id="0" name=""/>
        <dsp:cNvSpPr/>
      </dsp:nvSpPr>
      <dsp:spPr>
        <a:xfrm>
          <a:off x="432999" y="3220185"/>
          <a:ext cx="60619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129" tIns="0" rIns="229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Finalize Definitive Documents</a:t>
          </a:r>
        </a:p>
      </dsp:txBody>
      <dsp:txXfrm>
        <a:off x="450292" y="3237478"/>
        <a:ext cx="6027412" cy="319654"/>
      </dsp:txXfrm>
    </dsp:sp>
    <dsp:sp modelId="{6F99C575-E152-4E77-A17A-1C2EFFACAD44}">
      <dsp:nvSpPr>
        <dsp:cNvPr id="0" name=""/>
        <dsp:cNvSpPr/>
      </dsp:nvSpPr>
      <dsp:spPr>
        <a:xfrm>
          <a:off x="0" y="3941625"/>
          <a:ext cx="86599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227BB-CBAB-4806-833B-5F94A503652C}">
      <dsp:nvSpPr>
        <dsp:cNvPr id="0" name=""/>
        <dsp:cNvSpPr/>
      </dsp:nvSpPr>
      <dsp:spPr>
        <a:xfrm>
          <a:off x="432999" y="3764505"/>
          <a:ext cx="60619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129" tIns="0" rIns="229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Closing</a:t>
          </a:r>
        </a:p>
      </dsp:txBody>
      <dsp:txXfrm>
        <a:off x="450292" y="3781798"/>
        <a:ext cx="6027412" cy="319654"/>
      </dsp:txXfrm>
    </dsp:sp>
    <dsp:sp modelId="{3BEFD0CC-AFAE-48A4-A4C7-A89C60EE1C85}">
      <dsp:nvSpPr>
        <dsp:cNvPr id="0" name=""/>
        <dsp:cNvSpPr/>
      </dsp:nvSpPr>
      <dsp:spPr>
        <a:xfrm>
          <a:off x="0" y="4485945"/>
          <a:ext cx="865999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FB590-77E4-4692-8D91-2B9946BA9C91}">
      <dsp:nvSpPr>
        <dsp:cNvPr id="0" name=""/>
        <dsp:cNvSpPr/>
      </dsp:nvSpPr>
      <dsp:spPr>
        <a:xfrm>
          <a:off x="432999" y="4308825"/>
          <a:ext cx="6061998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129" tIns="0" rIns="2291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Post Closing Integration</a:t>
          </a:r>
        </a:p>
      </dsp:txBody>
      <dsp:txXfrm>
        <a:off x="450292" y="4326118"/>
        <a:ext cx="6027412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E93CB-0DEB-48FB-B8B1-DAD4F6506717}">
      <dsp:nvSpPr>
        <dsp:cNvPr id="0" name=""/>
        <dsp:cNvSpPr/>
      </dsp:nvSpPr>
      <dsp:spPr>
        <a:xfrm>
          <a:off x="0" y="3810"/>
          <a:ext cx="10969943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B7430-653F-47F6-A63D-72495614153A}">
      <dsp:nvSpPr>
        <dsp:cNvPr id="0" name=""/>
        <dsp:cNvSpPr/>
      </dsp:nvSpPr>
      <dsp:spPr>
        <a:xfrm>
          <a:off x="245487" y="186404"/>
          <a:ext cx="446341" cy="446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D5D90-A6CE-4AB2-9DD3-78D58718800E}">
      <dsp:nvSpPr>
        <dsp:cNvPr id="0" name=""/>
        <dsp:cNvSpPr/>
      </dsp:nvSpPr>
      <dsp:spPr>
        <a:xfrm>
          <a:off x="937317" y="3810"/>
          <a:ext cx="10032625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Strategy/Purpose of the Transaction</a:t>
          </a:r>
        </a:p>
      </dsp:txBody>
      <dsp:txXfrm>
        <a:off x="937317" y="3810"/>
        <a:ext cx="10032625" cy="811529"/>
      </dsp:txXfrm>
    </dsp:sp>
    <dsp:sp modelId="{97791284-8F9E-48FB-8DCE-FF8E6EFA7B36}">
      <dsp:nvSpPr>
        <dsp:cNvPr id="0" name=""/>
        <dsp:cNvSpPr/>
      </dsp:nvSpPr>
      <dsp:spPr>
        <a:xfrm>
          <a:off x="0" y="1018222"/>
          <a:ext cx="10969943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05CE5-145F-4207-89FA-98C4577550F7}">
      <dsp:nvSpPr>
        <dsp:cNvPr id="0" name=""/>
        <dsp:cNvSpPr/>
      </dsp:nvSpPr>
      <dsp:spPr>
        <a:xfrm>
          <a:off x="245487" y="1200816"/>
          <a:ext cx="446341" cy="4463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AC0F0-D999-4801-927D-423F53D0BD48}">
      <dsp:nvSpPr>
        <dsp:cNvPr id="0" name=""/>
        <dsp:cNvSpPr/>
      </dsp:nvSpPr>
      <dsp:spPr>
        <a:xfrm>
          <a:off x="937317" y="1018222"/>
          <a:ext cx="10032625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Integration</a:t>
          </a:r>
        </a:p>
      </dsp:txBody>
      <dsp:txXfrm>
        <a:off x="937317" y="1018222"/>
        <a:ext cx="10032625" cy="811529"/>
      </dsp:txXfrm>
    </dsp:sp>
    <dsp:sp modelId="{D79F3AF4-5C8B-4CCB-B98A-717A65C615D6}">
      <dsp:nvSpPr>
        <dsp:cNvPr id="0" name=""/>
        <dsp:cNvSpPr/>
      </dsp:nvSpPr>
      <dsp:spPr>
        <a:xfrm>
          <a:off x="0" y="2032635"/>
          <a:ext cx="10969943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2E93F-6B4A-46B4-A423-D29F78C2BF7D}">
      <dsp:nvSpPr>
        <dsp:cNvPr id="0" name=""/>
        <dsp:cNvSpPr/>
      </dsp:nvSpPr>
      <dsp:spPr>
        <a:xfrm>
          <a:off x="245487" y="2215229"/>
          <a:ext cx="446341" cy="4463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035A9-D6BF-43FE-92C7-AB10E15305A8}">
      <dsp:nvSpPr>
        <dsp:cNvPr id="0" name=""/>
        <dsp:cNvSpPr/>
      </dsp:nvSpPr>
      <dsp:spPr>
        <a:xfrm>
          <a:off x="937317" y="2032635"/>
          <a:ext cx="10032625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Due Diligence </a:t>
          </a:r>
        </a:p>
      </dsp:txBody>
      <dsp:txXfrm>
        <a:off x="937317" y="2032635"/>
        <a:ext cx="10032625" cy="811529"/>
      </dsp:txXfrm>
    </dsp:sp>
    <dsp:sp modelId="{6237768A-F4CB-42DB-97C3-7DD5ACAE76FF}">
      <dsp:nvSpPr>
        <dsp:cNvPr id="0" name=""/>
        <dsp:cNvSpPr/>
      </dsp:nvSpPr>
      <dsp:spPr>
        <a:xfrm>
          <a:off x="0" y="3047047"/>
          <a:ext cx="10969943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DAC3D-F777-4D0A-8261-10DFC038E34C}">
      <dsp:nvSpPr>
        <dsp:cNvPr id="0" name=""/>
        <dsp:cNvSpPr/>
      </dsp:nvSpPr>
      <dsp:spPr>
        <a:xfrm>
          <a:off x="245487" y="3229641"/>
          <a:ext cx="446341" cy="4463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B8DA5-E2EA-412A-9EEA-54CB0AC12B18}">
      <dsp:nvSpPr>
        <dsp:cNvPr id="0" name=""/>
        <dsp:cNvSpPr/>
      </dsp:nvSpPr>
      <dsp:spPr>
        <a:xfrm>
          <a:off x="937317" y="3047047"/>
          <a:ext cx="10032625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Understanding Importance of Reps and Warranties</a:t>
          </a:r>
        </a:p>
      </dsp:txBody>
      <dsp:txXfrm>
        <a:off x="937317" y="3047047"/>
        <a:ext cx="10032625" cy="811529"/>
      </dsp:txXfrm>
    </dsp:sp>
    <dsp:sp modelId="{72DEA0E9-7EED-4227-9EEE-4EA4A69829F4}">
      <dsp:nvSpPr>
        <dsp:cNvPr id="0" name=""/>
        <dsp:cNvSpPr/>
      </dsp:nvSpPr>
      <dsp:spPr>
        <a:xfrm>
          <a:off x="0" y="4061460"/>
          <a:ext cx="10969943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C0A47-3BDB-405D-BDC3-8E81BB1982D3}">
      <dsp:nvSpPr>
        <dsp:cNvPr id="0" name=""/>
        <dsp:cNvSpPr/>
      </dsp:nvSpPr>
      <dsp:spPr>
        <a:xfrm>
          <a:off x="245487" y="4244054"/>
          <a:ext cx="446341" cy="4463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C46E6-B47C-4387-8C65-08E1AB7692DA}">
      <dsp:nvSpPr>
        <dsp:cNvPr id="0" name=""/>
        <dsp:cNvSpPr/>
      </dsp:nvSpPr>
      <dsp:spPr>
        <a:xfrm>
          <a:off x="937317" y="4061460"/>
          <a:ext cx="10032625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Deal Structures</a:t>
          </a:r>
        </a:p>
      </dsp:txBody>
      <dsp:txXfrm>
        <a:off x="937317" y="4061460"/>
        <a:ext cx="10032625" cy="811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A1EB5-B97C-4F60-A25F-745C4802E2CC}">
      <dsp:nvSpPr>
        <dsp:cNvPr id="0" name=""/>
        <dsp:cNvSpPr/>
      </dsp:nvSpPr>
      <dsp:spPr>
        <a:xfrm>
          <a:off x="627502" y="1052869"/>
          <a:ext cx="673312" cy="673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5E770-3392-435A-927C-95B3AFF4A008}">
      <dsp:nvSpPr>
        <dsp:cNvPr id="0" name=""/>
        <dsp:cNvSpPr/>
      </dsp:nvSpPr>
      <dsp:spPr>
        <a:xfrm>
          <a:off x="2284" y="1845337"/>
          <a:ext cx="1923750" cy="93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The key to a successful transaction—Integration should be in the “driver’s seat”</a:t>
          </a:r>
        </a:p>
      </dsp:txBody>
      <dsp:txXfrm>
        <a:off x="2284" y="1845337"/>
        <a:ext cx="1923750" cy="937828"/>
      </dsp:txXfrm>
    </dsp:sp>
    <dsp:sp modelId="{4F86C444-F7D7-4E48-A7CE-7AC3FA61C304}">
      <dsp:nvSpPr>
        <dsp:cNvPr id="0" name=""/>
        <dsp:cNvSpPr/>
      </dsp:nvSpPr>
      <dsp:spPr>
        <a:xfrm>
          <a:off x="2284" y="2838587"/>
          <a:ext cx="1923750" cy="98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86151-566B-409E-A503-34F5A04DBA4B}">
      <dsp:nvSpPr>
        <dsp:cNvPr id="0" name=""/>
        <dsp:cNvSpPr/>
      </dsp:nvSpPr>
      <dsp:spPr>
        <a:xfrm>
          <a:off x="2887909" y="1052869"/>
          <a:ext cx="673312" cy="673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45C11-CE3E-42C1-B8E3-218E635E72B4}">
      <dsp:nvSpPr>
        <dsp:cNvPr id="0" name=""/>
        <dsp:cNvSpPr/>
      </dsp:nvSpPr>
      <dsp:spPr>
        <a:xfrm>
          <a:off x="2262690" y="1845337"/>
          <a:ext cx="1923750" cy="93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How?</a:t>
          </a:r>
        </a:p>
      </dsp:txBody>
      <dsp:txXfrm>
        <a:off x="2262690" y="1845337"/>
        <a:ext cx="1923750" cy="937828"/>
      </dsp:txXfrm>
    </dsp:sp>
    <dsp:sp modelId="{052EF5AF-A7CC-4E6C-BC81-B6801D15168A}">
      <dsp:nvSpPr>
        <dsp:cNvPr id="0" name=""/>
        <dsp:cNvSpPr/>
      </dsp:nvSpPr>
      <dsp:spPr>
        <a:xfrm>
          <a:off x="2284563" y="2590802"/>
          <a:ext cx="1923750" cy="98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 dirty="0"/>
            <a:t>stand alone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 dirty="0"/>
            <a:t>mostly independent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 dirty="0"/>
            <a:t>fully absorbed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400" kern="1200" dirty="0"/>
            <a:t>“best of both worlds”</a:t>
          </a:r>
        </a:p>
      </dsp:txBody>
      <dsp:txXfrm>
        <a:off x="2284563" y="2590802"/>
        <a:ext cx="1923750" cy="985343"/>
      </dsp:txXfrm>
    </dsp:sp>
    <dsp:sp modelId="{7A387651-5C4F-4461-8042-D31725335CF0}">
      <dsp:nvSpPr>
        <dsp:cNvPr id="0" name=""/>
        <dsp:cNvSpPr/>
      </dsp:nvSpPr>
      <dsp:spPr>
        <a:xfrm>
          <a:off x="5148315" y="1052869"/>
          <a:ext cx="673312" cy="673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2EEE9-2618-4186-82B0-1FCAE1A881C4}">
      <dsp:nvSpPr>
        <dsp:cNvPr id="0" name=""/>
        <dsp:cNvSpPr/>
      </dsp:nvSpPr>
      <dsp:spPr>
        <a:xfrm>
          <a:off x="4523096" y="1845337"/>
          <a:ext cx="1923750" cy="93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Torch Bearer</a:t>
          </a:r>
        </a:p>
      </dsp:txBody>
      <dsp:txXfrm>
        <a:off x="4523096" y="1845337"/>
        <a:ext cx="1923750" cy="937828"/>
      </dsp:txXfrm>
    </dsp:sp>
    <dsp:sp modelId="{B53095FB-2A82-4F86-BCAC-7188CBB5F55A}">
      <dsp:nvSpPr>
        <dsp:cNvPr id="0" name=""/>
        <dsp:cNvSpPr/>
      </dsp:nvSpPr>
      <dsp:spPr>
        <a:xfrm>
          <a:off x="4523096" y="2838587"/>
          <a:ext cx="1923750" cy="98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95CD4-0C9D-4491-BA47-0177C9372A1D}">
      <dsp:nvSpPr>
        <dsp:cNvPr id="0" name=""/>
        <dsp:cNvSpPr/>
      </dsp:nvSpPr>
      <dsp:spPr>
        <a:xfrm>
          <a:off x="7408721" y="1052869"/>
          <a:ext cx="673312" cy="6733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6D527-DFB1-4F99-8A7F-A86ABF9E7BF1}">
      <dsp:nvSpPr>
        <dsp:cNvPr id="0" name=""/>
        <dsp:cNvSpPr/>
      </dsp:nvSpPr>
      <dsp:spPr>
        <a:xfrm>
          <a:off x="6783502" y="1845337"/>
          <a:ext cx="1923750" cy="93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Speed</a:t>
          </a:r>
        </a:p>
      </dsp:txBody>
      <dsp:txXfrm>
        <a:off x="6783502" y="1845337"/>
        <a:ext cx="1923750" cy="937828"/>
      </dsp:txXfrm>
    </dsp:sp>
    <dsp:sp modelId="{B42F0877-9517-4FF8-AF4B-A7E41057EBE0}">
      <dsp:nvSpPr>
        <dsp:cNvPr id="0" name=""/>
        <dsp:cNvSpPr/>
      </dsp:nvSpPr>
      <dsp:spPr>
        <a:xfrm>
          <a:off x="6783502" y="2838587"/>
          <a:ext cx="1923750" cy="98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4BF7E-63A9-4476-A480-F40F758E5086}">
      <dsp:nvSpPr>
        <dsp:cNvPr id="0" name=""/>
        <dsp:cNvSpPr/>
      </dsp:nvSpPr>
      <dsp:spPr>
        <a:xfrm>
          <a:off x="9669127" y="1052869"/>
          <a:ext cx="673312" cy="6733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3505B-E8E1-4949-9819-02C6552A8AA8}">
      <dsp:nvSpPr>
        <dsp:cNvPr id="0" name=""/>
        <dsp:cNvSpPr/>
      </dsp:nvSpPr>
      <dsp:spPr>
        <a:xfrm>
          <a:off x="9043909" y="1845337"/>
          <a:ext cx="1923750" cy="93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In Due Diligence, address Integration</a:t>
          </a:r>
        </a:p>
      </dsp:txBody>
      <dsp:txXfrm>
        <a:off x="9043909" y="1845337"/>
        <a:ext cx="1923750" cy="937828"/>
      </dsp:txXfrm>
    </dsp:sp>
    <dsp:sp modelId="{2E17C32F-4595-480C-85FF-E606F09509BE}">
      <dsp:nvSpPr>
        <dsp:cNvPr id="0" name=""/>
        <dsp:cNvSpPr/>
      </dsp:nvSpPr>
      <dsp:spPr>
        <a:xfrm>
          <a:off x="9043909" y="2838587"/>
          <a:ext cx="1923750" cy="98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7A81D-648B-4AE8-AB9E-990F354701F7}">
      <dsp:nvSpPr>
        <dsp:cNvPr id="0" name=""/>
        <dsp:cNvSpPr/>
      </dsp:nvSpPr>
      <dsp:spPr>
        <a:xfrm>
          <a:off x="0" y="3810"/>
          <a:ext cx="10969943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1FBFB-9C90-4101-9379-58C2086BBA88}">
      <dsp:nvSpPr>
        <dsp:cNvPr id="0" name=""/>
        <dsp:cNvSpPr/>
      </dsp:nvSpPr>
      <dsp:spPr>
        <a:xfrm>
          <a:off x="245487" y="186404"/>
          <a:ext cx="446341" cy="446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F985B-181F-4A4E-890E-2F101AA69271}">
      <dsp:nvSpPr>
        <dsp:cNvPr id="0" name=""/>
        <dsp:cNvSpPr/>
      </dsp:nvSpPr>
      <dsp:spPr>
        <a:xfrm>
          <a:off x="937317" y="3810"/>
          <a:ext cx="10032625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Corporate Law Matters</a:t>
          </a:r>
        </a:p>
      </dsp:txBody>
      <dsp:txXfrm>
        <a:off x="937317" y="3810"/>
        <a:ext cx="10032625" cy="811529"/>
      </dsp:txXfrm>
    </dsp:sp>
    <dsp:sp modelId="{8A1B4A5B-01CE-430B-855A-C4600B1A7FCA}">
      <dsp:nvSpPr>
        <dsp:cNvPr id="0" name=""/>
        <dsp:cNvSpPr/>
      </dsp:nvSpPr>
      <dsp:spPr>
        <a:xfrm>
          <a:off x="0" y="1018222"/>
          <a:ext cx="10969943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9B73B-55E7-416D-A89B-EFCC9F9C85AD}">
      <dsp:nvSpPr>
        <dsp:cNvPr id="0" name=""/>
        <dsp:cNvSpPr/>
      </dsp:nvSpPr>
      <dsp:spPr>
        <a:xfrm>
          <a:off x="245487" y="1200816"/>
          <a:ext cx="446341" cy="4463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05E5F-F31E-4F1F-A697-002AD98222CF}">
      <dsp:nvSpPr>
        <dsp:cNvPr id="0" name=""/>
        <dsp:cNvSpPr/>
      </dsp:nvSpPr>
      <dsp:spPr>
        <a:xfrm>
          <a:off x="937317" y="1018222"/>
          <a:ext cx="10032625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Employee Matters</a:t>
          </a:r>
        </a:p>
      </dsp:txBody>
      <dsp:txXfrm>
        <a:off x="937317" y="1018222"/>
        <a:ext cx="10032625" cy="811529"/>
      </dsp:txXfrm>
    </dsp:sp>
    <dsp:sp modelId="{54F647CC-7BDF-469F-AC6F-67869E6CC7FA}">
      <dsp:nvSpPr>
        <dsp:cNvPr id="0" name=""/>
        <dsp:cNvSpPr/>
      </dsp:nvSpPr>
      <dsp:spPr>
        <a:xfrm>
          <a:off x="0" y="2032635"/>
          <a:ext cx="10969943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813C8-84CD-49F7-878F-D4A077D9C0A2}">
      <dsp:nvSpPr>
        <dsp:cNvPr id="0" name=""/>
        <dsp:cNvSpPr/>
      </dsp:nvSpPr>
      <dsp:spPr>
        <a:xfrm>
          <a:off x="245487" y="2215229"/>
          <a:ext cx="446341" cy="4463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A6BAB-F086-404A-AD80-6BDCB261D50D}">
      <dsp:nvSpPr>
        <dsp:cNvPr id="0" name=""/>
        <dsp:cNvSpPr/>
      </dsp:nvSpPr>
      <dsp:spPr>
        <a:xfrm>
          <a:off x="937317" y="2032635"/>
          <a:ext cx="10032625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Financial Matters</a:t>
          </a:r>
        </a:p>
      </dsp:txBody>
      <dsp:txXfrm>
        <a:off x="937317" y="2032635"/>
        <a:ext cx="10032625" cy="811529"/>
      </dsp:txXfrm>
    </dsp:sp>
    <dsp:sp modelId="{37E201AE-82F5-4FD1-B7E6-A082BDCD0FC5}">
      <dsp:nvSpPr>
        <dsp:cNvPr id="0" name=""/>
        <dsp:cNvSpPr/>
      </dsp:nvSpPr>
      <dsp:spPr>
        <a:xfrm>
          <a:off x="0" y="3047047"/>
          <a:ext cx="10969943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8AB26-95A1-48D0-B1B6-3ABE439C6051}">
      <dsp:nvSpPr>
        <dsp:cNvPr id="0" name=""/>
        <dsp:cNvSpPr/>
      </dsp:nvSpPr>
      <dsp:spPr>
        <a:xfrm>
          <a:off x="245487" y="3229641"/>
          <a:ext cx="446341" cy="4463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37083-3028-4325-B1D4-996242379413}">
      <dsp:nvSpPr>
        <dsp:cNvPr id="0" name=""/>
        <dsp:cNvSpPr/>
      </dsp:nvSpPr>
      <dsp:spPr>
        <a:xfrm>
          <a:off x="937317" y="3047047"/>
          <a:ext cx="10032625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 Product Liabilities</a:t>
          </a:r>
        </a:p>
      </dsp:txBody>
      <dsp:txXfrm>
        <a:off x="937317" y="3047047"/>
        <a:ext cx="10032625" cy="811529"/>
      </dsp:txXfrm>
    </dsp:sp>
    <dsp:sp modelId="{9329B220-A22C-46C6-A355-B807EE88C3DC}">
      <dsp:nvSpPr>
        <dsp:cNvPr id="0" name=""/>
        <dsp:cNvSpPr/>
      </dsp:nvSpPr>
      <dsp:spPr>
        <a:xfrm>
          <a:off x="0" y="4061460"/>
          <a:ext cx="10969943" cy="8115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C07BA-B602-4185-861C-650A54A72CE2}">
      <dsp:nvSpPr>
        <dsp:cNvPr id="0" name=""/>
        <dsp:cNvSpPr/>
      </dsp:nvSpPr>
      <dsp:spPr>
        <a:xfrm>
          <a:off x="245487" y="4244054"/>
          <a:ext cx="446341" cy="4463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ADE29-7478-421D-97C4-B3124D21B5CB}">
      <dsp:nvSpPr>
        <dsp:cNvPr id="0" name=""/>
        <dsp:cNvSpPr/>
      </dsp:nvSpPr>
      <dsp:spPr>
        <a:xfrm>
          <a:off x="937317" y="4061460"/>
          <a:ext cx="10032625" cy="81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87" tIns="85887" rIns="85887" bIns="8588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Intellectual Property Matters</a:t>
          </a:r>
        </a:p>
      </dsp:txBody>
      <dsp:txXfrm>
        <a:off x="937317" y="4061460"/>
        <a:ext cx="10032625" cy="8115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9AFEE-EF2A-4445-8064-5EDAA44126A1}">
      <dsp:nvSpPr>
        <dsp:cNvPr id="0" name=""/>
        <dsp:cNvSpPr/>
      </dsp:nvSpPr>
      <dsp:spPr>
        <a:xfrm>
          <a:off x="1759210" y="698"/>
          <a:ext cx="1915762" cy="191576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Buyer wants complete unqualified representations and warranties</a:t>
          </a:r>
        </a:p>
      </dsp:txBody>
      <dsp:txXfrm>
        <a:off x="2238151" y="698"/>
        <a:ext cx="957881" cy="1580504"/>
      </dsp:txXfrm>
    </dsp:sp>
    <dsp:sp modelId="{8989C5B4-4DAF-4862-946B-001878F4B390}">
      <dsp:nvSpPr>
        <dsp:cNvPr id="0" name=""/>
        <dsp:cNvSpPr/>
      </dsp:nvSpPr>
      <dsp:spPr>
        <a:xfrm rot="5400000">
          <a:off x="3200930" y="1442418"/>
          <a:ext cx="1915762" cy="191576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Seller wants to only represent known facts</a:t>
          </a:r>
        </a:p>
      </dsp:txBody>
      <dsp:txXfrm rot="-5400000">
        <a:off x="3536189" y="1921359"/>
        <a:ext cx="1580504" cy="957881"/>
      </dsp:txXfrm>
    </dsp:sp>
    <dsp:sp modelId="{D1B06EC5-0238-4214-B5D7-E69CEEA99A31}">
      <dsp:nvSpPr>
        <dsp:cNvPr id="0" name=""/>
        <dsp:cNvSpPr/>
      </dsp:nvSpPr>
      <dsp:spPr>
        <a:xfrm rot="10800000">
          <a:off x="1759210" y="2884138"/>
          <a:ext cx="1915762" cy="191576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Focus on key concerns</a:t>
          </a:r>
        </a:p>
      </dsp:txBody>
      <dsp:txXfrm rot="10800000">
        <a:off x="2238150" y="3219396"/>
        <a:ext cx="957881" cy="1580504"/>
      </dsp:txXfrm>
    </dsp:sp>
    <dsp:sp modelId="{FC307FDE-EBC1-41CA-A3D2-1E9EE73E29A9}">
      <dsp:nvSpPr>
        <dsp:cNvPr id="0" name=""/>
        <dsp:cNvSpPr/>
      </dsp:nvSpPr>
      <dsp:spPr>
        <a:xfrm rot="16200000">
          <a:off x="317490" y="1442418"/>
          <a:ext cx="1915762" cy="1915762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What happens if reps and warranties are breached?</a:t>
          </a:r>
        </a:p>
      </dsp:txBody>
      <dsp:txXfrm rot="5400000">
        <a:off x="317491" y="1921358"/>
        <a:ext cx="1580504" cy="957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6161F-F5A6-4B43-A45F-DF23678C5870}">
      <dsp:nvSpPr>
        <dsp:cNvPr id="0" name=""/>
        <dsp:cNvSpPr/>
      </dsp:nvSpPr>
      <dsp:spPr>
        <a:xfrm>
          <a:off x="0" y="0"/>
          <a:ext cx="914400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Tax Implications of Buyer and Seller</a:t>
          </a:r>
        </a:p>
      </dsp:txBody>
      <dsp:txXfrm>
        <a:off x="74249" y="74249"/>
        <a:ext cx="8995502" cy="1372502"/>
      </dsp:txXfrm>
    </dsp:sp>
    <dsp:sp modelId="{26DD7BB9-9619-459D-8503-6348FE5761EF}">
      <dsp:nvSpPr>
        <dsp:cNvPr id="0" name=""/>
        <dsp:cNvSpPr/>
      </dsp:nvSpPr>
      <dsp:spPr>
        <a:xfrm>
          <a:off x="0" y="1639799"/>
          <a:ext cx="914400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Assignment of Contracts and other Assets</a:t>
          </a:r>
        </a:p>
      </dsp:txBody>
      <dsp:txXfrm>
        <a:off x="74249" y="1714048"/>
        <a:ext cx="8995502" cy="1372502"/>
      </dsp:txXfrm>
    </dsp:sp>
    <dsp:sp modelId="{A3528805-CEBD-4016-A22C-9DAC05B13D3A}">
      <dsp:nvSpPr>
        <dsp:cNvPr id="0" name=""/>
        <dsp:cNvSpPr/>
      </dsp:nvSpPr>
      <dsp:spPr>
        <a:xfrm>
          <a:off x="0" y="3276000"/>
          <a:ext cx="9144000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Avoiding Assumption of Liabilities </a:t>
          </a:r>
        </a:p>
      </dsp:txBody>
      <dsp:txXfrm>
        <a:off x="74249" y="3350249"/>
        <a:ext cx="8995502" cy="137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r>
              <a:rPr lang="en-US"/>
              <a:t>12/4/2018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DF30DA1-1BF5-4BA3-97E9-663096DF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78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12/4/2018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35287-F8AE-421E-B682-6BA8CB211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24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63E0E-534B-427B-9AE3-9FA6D49914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B028-1434-453D-8CE4-C175A206B51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35287-F8AE-421E-B682-6BA8CB211A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0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371601"/>
            <a:ext cx="10462075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3505200"/>
            <a:ext cx="853217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8EB5-BBAC-47EF-A605-A33196B0AF64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162" y="3398520"/>
            <a:ext cx="104620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7486-C257-4D9B-AE88-D8DE8D69AE6F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600"/>
            <a:ext cx="2742486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802431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EEA5-FC5A-469D-B2A4-3C8A79CD5DE8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76200"/>
            <a:ext cx="9344766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309" y="1219200"/>
            <a:ext cx="543418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4641" y="1219200"/>
            <a:ext cx="5434184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26640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013C-68BC-4468-80A2-65566E938882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2362201"/>
            <a:ext cx="10360501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4626865"/>
            <a:ext cx="10360501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705F-AA9A-4AAA-ABAC-9D3003B3A055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106" y="4599432"/>
            <a:ext cx="104620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73352"/>
            <a:ext cx="5383398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73352"/>
            <a:ext cx="5383398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2370-C384-46A7-985E-457967D776DF}" type="datetime1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76400"/>
            <a:ext cx="5241195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438400"/>
            <a:ext cx="52411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8189" y="1676400"/>
            <a:ext cx="5241195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189" y="2438400"/>
            <a:ext cx="52411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2E96-C14F-462E-9ABD-299E858BC953}" type="datetime1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0362" y="4045691"/>
            <a:ext cx="4709160" cy="10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E3B-30B1-458C-8714-C060026B069C}" type="datetime1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ACF9-FF08-41DB-8E75-11F01EF71DBA}" type="datetime1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92080"/>
            <a:ext cx="2852185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368" y="792080"/>
            <a:ext cx="7618016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2130553"/>
            <a:ext cx="2852185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56B3-E75A-4F0E-A8CD-7CC61D05AE5A}" type="datetime1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1188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92480"/>
            <a:ext cx="2856163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487" y="838201"/>
            <a:ext cx="787047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133600"/>
            <a:ext cx="2852185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E2AC-028B-4C2A-A00A-956858E6A6CC}" type="datetime1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88825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33400"/>
            <a:ext cx="1096994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0"/>
            <a:ext cx="10969943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88825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18288"/>
            <a:ext cx="3859795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49B4BC-9697-4843-B6AD-B5D4F7F88AB9}" type="datetime1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0810" y="18288"/>
            <a:ext cx="5484971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354" y="18288"/>
            <a:ext cx="142203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686266E-BE17-4896-90DE-B742DFF128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  <p:sldLayoutId id="214748438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courses.lumenlearning.com/prealgebra/chapter/evaluate-simplify-and-translate-expression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4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012" y="457200"/>
            <a:ext cx="4648200" cy="229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8212" y="2895601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MERGERS &amp; ACQUISITION WORKSHOP</a:t>
            </a:r>
          </a:p>
          <a:p>
            <a:pPr algn="ctr"/>
            <a:r>
              <a:rPr lang="en-US" sz="2000" b="1" dirty="0"/>
              <a:t>EVERYTHING YOU NEED TO KNOW ABOUT MERGING YOUR PROFESSIONAL SERVICES FIRM </a:t>
            </a:r>
            <a:r>
              <a:rPr lang="en-US" sz="2400" b="1" dirty="0"/>
              <a:t>	</a:t>
            </a:r>
          </a:p>
        </p:txBody>
      </p:sp>
      <p:pic>
        <p:nvPicPr>
          <p:cNvPr id="5" name="Picture 2" descr="C:\Users\dgreenberg\AppData\Local\Microsoft\Windows\Temporary Internet Files\Content.Outlook\0RPHXFTC\BPM Logo RGB (Color).jpg">
            <a:extLst>
              <a:ext uri="{FF2B5EF4-FFF2-40B4-BE49-F238E27FC236}">
                <a16:creationId xmlns:a16="http://schemas.microsoft.com/office/drawing/2014/main" id="{3335227F-C2BC-4EBB-9DFF-2DDA5ACB7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5029200"/>
            <a:ext cx="2362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02E2C-7F99-49B8-9573-979B0A1F0549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441" y="533400"/>
            <a:ext cx="10969943" cy="990600"/>
          </a:xfrm>
        </p:spPr>
        <p:txBody>
          <a:bodyPr anchor="ctr">
            <a:normAutofit/>
          </a:bodyPr>
          <a:lstStyle/>
          <a:p>
            <a:r>
              <a:rPr lang="en-US"/>
              <a:t>Why Firms Merge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441" y="1673352"/>
            <a:ext cx="5383398" cy="4718304"/>
          </a:xfrm>
        </p:spPr>
        <p:txBody>
          <a:bodyPr>
            <a:normAutofit/>
          </a:bodyPr>
          <a:lstStyle/>
          <a:p>
            <a:r>
              <a:rPr lang="en-US"/>
              <a:t>Acquire talent</a:t>
            </a:r>
          </a:p>
          <a:p>
            <a:pPr eaLnBrk="0" hangingPunct="0">
              <a:spcBef>
                <a:spcPts val="672"/>
              </a:spcBef>
            </a:pPr>
            <a:r>
              <a:rPr lang="en-US"/>
              <a:t>Expand service offerings (strategically)</a:t>
            </a:r>
          </a:p>
          <a:p>
            <a:r>
              <a:rPr lang="en-US"/>
              <a:t>Enter a new geographic market</a:t>
            </a:r>
          </a:p>
          <a:p>
            <a:r>
              <a:rPr lang="en-US"/>
              <a:t>Acquire backlog/technology/processes/</a:t>
            </a:r>
          </a:p>
          <a:p>
            <a:pPr marL="338138" indent="0">
              <a:buNone/>
            </a:pPr>
            <a:r>
              <a:rPr lang="en-US"/>
              <a:t>relationships</a:t>
            </a:r>
          </a:p>
          <a:p>
            <a:r>
              <a:rPr lang="en-US"/>
              <a:t>Grow the business</a:t>
            </a:r>
          </a:p>
          <a:p>
            <a:r>
              <a:rPr lang="en-US"/>
              <a:t>Succession plan for owners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98872-AC22-4BB4-AADA-E99EDB86E070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3079" y="381000"/>
            <a:ext cx="6934200" cy="1524000"/>
          </a:xfrm>
          <a:noFill/>
          <a:ln>
            <a:noFill/>
          </a:ln>
        </p:spPr>
        <p:txBody>
          <a:bodyPr anchor="t"/>
          <a:lstStyle/>
          <a:p>
            <a:pPr algn="ctr"/>
            <a:r>
              <a:rPr lang="en-US" dirty="0"/>
              <a:t>Keys to a Successful</a:t>
            </a:r>
            <a:br>
              <a:rPr lang="en-US" dirty="0"/>
            </a:br>
            <a:r>
              <a:rPr lang="en-US" dirty="0"/>
              <a:t>(or Unsuccessful) Deal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436812" y="2209800"/>
            <a:ext cx="73152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Cultural fit</a:t>
            </a:r>
            <a:endParaRPr lang="en-US" dirty="0"/>
          </a:p>
          <a:p>
            <a:pPr eaLnBrk="0" hangingPunct="0">
              <a:spcBef>
                <a:spcPts val="672"/>
              </a:spcBef>
            </a:pPr>
            <a:r>
              <a:rPr lang="en-US" dirty="0">
                <a:ea typeface="ＭＳ Ｐゴシック" pitchFamily="1" charset="-128"/>
              </a:rPr>
              <a:t>Strategic fit (makes sense)</a:t>
            </a:r>
            <a:endParaRPr lang="en-US" dirty="0"/>
          </a:p>
          <a:p>
            <a:r>
              <a:rPr lang="en-US" dirty="0">
                <a:ea typeface="ＭＳ Ｐゴシック" pitchFamily="1" charset="-128"/>
              </a:rPr>
              <a:t>Price and terms fair to both sides (contingent payment provisions)</a:t>
            </a:r>
          </a:p>
          <a:p>
            <a:r>
              <a:rPr lang="en-US" dirty="0">
                <a:ea typeface="ＭＳ Ｐゴシック" pitchFamily="1" charset="-128"/>
              </a:rPr>
              <a:t>Don’t overreach</a:t>
            </a:r>
          </a:p>
          <a:p>
            <a:r>
              <a:rPr lang="en-US" dirty="0">
                <a:ea typeface="ＭＳ Ｐゴシック" pitchFamily="1" charset="-128"/>
              </a:rPr>
              <a:t>Lock up and incentivize key people</a:t>
            </a:r>
          </a:p>
          <a:p>
            <a:r>
              <a:rPr lang="en-US" dirty="0">
                <a:ea typeface="ＭＳ Ｐゴシック" pitchFamily="1" charset="-128"/>
              </a:rPr>
              <a:t>Have an integration plan (and a champion)</a:t>
            </a:r>
          </a:p>
          <a:p>
            <a:r>
              <a:rPr lang="en-US" dirty="0">
                <a:ea typeface="ＭＳ Ｐゴシック" pitchFamily="1" charset="-128"/>
              </a:rPr>
              <a:t>Assemble an experienced team (internal/external)</a:t>
            </a:r>
          </a:p>
        </p:txBody>
      </p:sp>
      <p:pic>
        <p:nvPicPr>
          <p:cNvPr id="4" name="Picture 2" descr="C:\Users\dgreenberg\AppData\Local\Microsoft\Windows\Temporary Internet Files\Content.Outlook\0RPHXFTC\BPM Logo Square (Color).jpg">
            <a:extLst>
              <a:ext uri="{FF2B5EF4-FFF2-40B4-BE49-F238E27FC236}">
                <a16:creationId xmlns:a16="http://schemas.microsoft.com/office/drawing/2014/main" id="{FBE6355B-84A4-4E42-BBE4-19231D64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2" y="4800600"/>
            <a:ext cx="1944624" cy="19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9BB34E-2B78-4C92-A2CC-74AC50B29DE0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  <p:extLst>
      <p:ext uri="{BB962C8B-B14F-4D97-AF65-F5344CB8AC3E}">
        <p14:creationId xmlns:p14="http://schemas.microsoft.com/office/powerpoint/2010/main" val="19692838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3079" y="609601"/>
            <a:ext cx="6934200" cy="852487"/>
          </a:xfrm>
          <a:noFill/>
          <a:ln>
            <a:noFill/>
          </a:ln>
        </p:spPr>
        <p:txBody>
          <a:bodyPr anchor="t"/>
          <a:lstStyle/>
          <a:p>
            <a:pPr algn="ctr"/>
            <a:r>
              <a:rPr lang="en-US" dirty="0"/>
              <a:t>Due Diligence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436812" y="1676400"/>
            <a:ext cx="73152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Understand the market and trends</a:t>
            </a:r>
            <a:endParaRPr lang="en-US" dirty="0"/>
          </a:p>
          <a:p>
            <a:pPr eaLnBrk="0" hangingPunct="0">
              <a:spcBef>
                <a:spcPts val="672"/>
              </a:spcBef>
            </a:pPr>
            <a:r>
              <a:rPr lang="en-US" dirty="0">
                <a:ea typeface="ＭＳ Ｐゴシック" pitchFamily="1" charset="-128"/>
              </a:rPr>
              <a:t>Understand the target’s business (backlog, client relationships, etc.)</a:t>
            </a:r>
            <a:endParaRPr lang="en-US" dirty="0"/>
          </a:p>
          <a:p>
            <a:r>
              <a:rPr lang="en-US" dirty="0">
                <a:ea typeface="ＭＳ Ｐゴシック" pitchFamily="1" charset="-128"/>
              </a:rPr>
              <a:t>Accounting and financial management and sophistication</a:t>
            </a:r>
          </a:p>
          <a:p>
            <a:r>
              <a:rPr lang="en-US" dirty="0">
                <a:ea typeface="ＭＳ Ｐゴシック" pitchFamily="1" charset="-128"/>
              </a:rPr>
              <a:t>Disclosed and undisclosed liabilities</a:t>
            </a:r>
          </a:p>
          <a:p>
            <a:r>
              <a:rPr lang="en-US" dirty="0">
                <a:ea typeface="ＭＳ Ｐゴシック" pitchFamily="1" charset="-128"/>
              </a:rPr>
              <a:t>How much due diligence is enough?</a:t>
            </a:r>
          </a:p>
        </p:txBody>
      </p:sp>
      <p:pic>
        <p:nvPicPr>
          <p:cNvPr id="4" name="Picture 2" descr="C:\Users\dgreenberg\AppData\Local\Microsoft\Windows\Temporary Internet Files\Content.Outlook\0RPHXFTC\BPM Logo Square (Color).jpg">
            <a:extLst>
              <a:ext uri="{FF2B5EF4-FFF2-40B4-BE49-F238E27FC236}">
                <a16:creationId xmlns:a16="http://schemas.microsoft.com/office/drawing/2014/main" id="{4C2D7D9A-7CF1-4C68-9C26-8C6B917F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2" y="4648200"/>
            <a:ext cx="1944624" cy="19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wo arrows forming one">
            <a:extLst>
              <a:ext uri="{FF2B5EF4-FFF2-40B4-BE49-F238E27FC236}">
                <a16:creationId xmlns:a16="http://schemas.microsoft.com/office/drawing/2014/main" id="{A4779E72-E95C-448A-9B4C-5731DF5FF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E4AD42-165D-41AB-95AB-74CB8885515D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  <p:extLst>
      <p:ext uri="{BB962C8B-B14F-4D97-AF65-F5344CB8AC3E}">
        <p14:creationId xmlns:p14="http://schemas.microsoft.com/office/powerpoint/2010/main" val="4899041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3079" y="609601"/>
            <a:ext cx="6934200" cy="852487"/>
          </a:xfrm>
          <a:noFill/>
          <a:ln>
            <a:noFill/>
          </a:ln>
        </p:spPr>
        <p:txBody>
          <a:bodyPr anchor="t"/>
          <a:lstStyle/>
          <a:p>
            <a:pPr algn="ctr"/>
            <a:r>
              <a:rPr lang="en-US" dirty="0"/>
              <a:t>Tax Considerations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970212" y="1676400"/>
            <a:ext cx="73152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Asset vs. stock (equity) transaction</a:t>
            </a:r>
            <a:endParaRPr lang="en-US" dirty="0"/>
          </a:p>
          <a:p>
            <a:pPr eaLnBrk="0" hangingPunct="0">
              <a:spcBef>
                <a:spcPts val="672"/>
              </a:spcBef>
            </a:pPr>
            <a:r>
              <a:rPr lang="en-US" dirty="0">
                <a:ea typeface="ＭＳ Ｐゴシック" pitchFamily="1" charset="-128"/>
              </a:rPr>
              <a:t>Merger</a:t>
            </a:r>
            <a:endParaRPr lang="en-US" dirty="0"/>
          </a:p>
          <a:p>
            <a:r>
              <a:rPr lang="en-US" dirty="0">
                <a:ea typeface="ＭＳ Ｐゴシック" pitchFamily="1" charset="-128"/>
              </a:rPr>
              <a:t>Choice of entity</a:t>
            </a:r>
          </a:p>
          <a:p>
            <a:r>
              <a:rPr lang="en-US" dirty="0">
                <a:ea typeface="ＭＳ Ｐゴシック" pitchFamily="1" charset="-128"/>
              </a:rPr>
              <a:t>Pay for equity vs. compensation for services</a:t>
            </a:r>
          </a:p>
          <a:p>
            <a:r>
              <a:rPr lang="en-US" dirty="0">
                <a:ea typeface="ＭＳ Ｐゴシック" pitchFamily="1" charset="-128"/>
              </a:rPr>
              <a:t>State tax implications</a:t>
            </a:r>
          </a:p>
          <a:p>
            <a:r>
              <a:rPr lang="en-US" dirty="0">
                <a:ea typeface="ＭＳ Ｐゴシック" pitchFamily="1" charset="-128"/>
              </a:rPr>
              <a:t>International tax implications</a:t>
            </a:r>
          </a:p>
        </p:txBody>
      </p:sp>
      <p:pic>
        <p:nvPicPr>
          <p:cNvPr id="4" name="Picture 2" descr="C:\Users\dgreenberg\AppData\Local\Microsoft\Windows\Temporary Internet Files\Content.Outlook\0RPHXFTC\BPM Logo Square (Color).jpg">
            <a:extLst>
              <a:ext uri="{FF2B5EF4-FFF2-40B4-BE49-F238E27FC236}">
                <a16:creationId xmlns:a16="http://schemas.microsoft.com/office/drawing/2014/main" id="{5AB10E36-B024-4851-A34E-CA879027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2" y="4724400"/>
            <a:ext cx="1944624" cy="19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stationary, writing implement, pencil&#10;&#10;Description automatically generated">
            <a:extLst>
              <a:ext uri="{FF2B5EF4-FFF2-40B4-BE49-F238E27FC236}">
                <a16:creationId xmlns:a16="http://schemas.microsoft.com/office/drawing/2014/main" id="{871D90ED-5AE8-442E-B37B-475D62AC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4812" y="141795"/>
            <a:ext cx="8991600" cy="674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AFB7C6-47FF-4B80-B48C-560FA7D48BF6}"/>
              </a:ext>
            </a:extLst>
          </p:cNvPr>
          <p:cNvSpPr txBox="1"/>
          <p:nvPr/>
        </p:nvSpPr>
        <p:spPr>
          <a:xfrm>
            <a:off x="1522412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urses.lumenlearning.com/prealgebra/chapter/evaluate-simplify-and-translate-express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70C79-1CE4-4868-84CA-261FD46D74F5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  <p:extLst>
      <p:ext uri="{BB962C8B-B14F-4D97-AF65-F5344CB8AC3E}">
        <p14:creationId xmlns:p14="http://schemas.microsoft.com/office/powerpoint/2010/main" val="32481920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Commonly overlooked areas</a:t>
            </a:r>
            <a:br>
              <a:rPr lang="en-US" dirty="0"/>
            </a:b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A/E firm environment</a:t>
            </a:r>
          </a:p>
          <a:p>
            <a:endParaRPr lang="en-US" dirty="0"/>
          </a:p>
          <a:p>
            <a:r>
              <a:rPr lang="en-US" dirty="0"/>
              <a:t>All claims need to find a home</a:t>
            </a:r>
          </a:p>
          <a:p>
            <a:endParaRPr lang="en-US" dirty="0"/>
          </a:p>
          <a:p>
            <a:r>
              <a:rPr lang="en-US" dirty="0"/>
              <a:t>Due diligence</a:t>
            </a:r>
          </a:p>
          <a:p>
            <a:endParaRPr lang="en-US" dirty="0"/>
          </a:p>
          <a:p>
            <a:r>
              <a:rPr lang="en-US" dirty="0"/>
              <a:t>Structuring the insurance</a:t>
            </a:r>
          </a:p>
          <a:p>
            <a:endParaRPr lang="en-US" dirty="0"/>
          </a:p>
          <a:p>
            <a:r>
              <a:rPr lang="en-US" dirty="0"/>
              <a:t>It’s the culture…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032C-FC1D-455E-94CE-D351C12377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dgreenberg\AppData\Local\Microsoft\Windows\Temporary Internet Files\Content.Outlook\0RPHXFTC\BPM Logo Square (Color).jpg">
            <a:extLst>
              <a:ext uri="{FF2B5EF4-FFF2-40B4-BE49-F238E27FC236}">
                <a16:creationId xmlns:a16="http://schemas.microsoft.com/office/drawing/2014/main" id="{9C8FA867-D653-45DA-AB9B-C50757EA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57" y="4388082"/>
            <a:ext cx="1944624" cy="19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F497B9-AF02-47B5-BEAE-35E3E9F4957E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441" y="792080"/>
            <a:ext cx="2852185" cy="1261872"/>
          </a:xfrm>
        </p:spPr>
        <p:txBody>
          <a:bodyPr anchor="b">
            <a:normAutofit/>
          </a:bodyPr>
          <a:lstStyle/>
          <a:p>
            <a:r>
              <a:rPr lang="en-US"/>
              <a:t>Commonly Overlooked Areas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1368" y="792080"/>
            <a:ext cx="7618016" cy="557784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/>
              <a:t>Cultural Trumps Strategy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/>
              <a:t>Communication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/>
              <a:t>Retention of Key Employees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/>
              <a:t>Integration Concerns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23CB4B3-F71C-405E-BA50-BD23F5FEF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443" y="2130553"/>
            <a:ext cx="2852185" cy="424361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2" descr="C:\Users\dgreenberg\AppData\Local\Microsoft\Windows\Temporary Internet Files\Content.Outlook\0RPHXFTC\BPM Logo Square (Color).jpg">
            <a:extLst>
              <a:ext uri="{FF2B5EF4-FFF2-40B4-BE49-F238E27FC236}">
                <a16:creationId xmlns:a16="http://schemas.microsoft.com/office/drawing/2014/main" id="{D4A89488-23CA-4DDE-AE82-3DA8C79B6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00" y="4724400"/>
            <a:ext cx="1944624" cy="19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FEDBA6-CBC1-4E87-A03B-4FE145E500E0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992144" y="57573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/>
                <a:cs typeface="Arial Black"/>
              </a:rPr>
              <a:t>Communication &amp; Retention Strategies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504545" y="2218267"/>
            <a:ext cx="7162801" cy="3225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rgbClr val="376092"/>
                </a:solidFill>
                <a:latin typeface="Arial"/>
                <a:cs typeface="Arial"/>
              </a:rPr>
              <a:t>Identifying Key Employees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376092"/>
                </a:solidFill>
                <a:latin typeface="Arial"/>
                <a:cs typeface="Arial"/>
              </a:rPr>
              <a:t>Golden Handcuffs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376092"/>
                </a:solidFill>
                <a:latin typeface="Arial"/>
                <a:cs typeface="Arial"/>
              </a:rPr>
              <a:t>Valuing &amp; Integrating People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376092"/>
                </a:solidFill>
                <a:latin typeface="Arial"/>
                <a:cs typeface="Arial"/>
              </a:rPr>
              <a:t>Walking the Talk</a:t>
            </a:r>
          </a:p>
        </p:txBody>
      </p:sp>
      <p:pic>
        <p:nvPicPr>
          <p:cNvPr id="15" name="Picture 2" descr="C:\Users\dgreenberg\AppData\Local\Microsoft\Windows\Temporary Internet Files\Content.Outlook\0RPHXFTC\BPM Logo Square (Color).jpg">
            <a:extLst>
              <a:ext uri="{FF2B5EF4-FFF2-40B4-BE49-F238E27FC236}">
                <a16:creationId xmlns:a16="http://schemas.microsoft.com/office/drawing/2014/main" id="{7A58F0BD-E523-44EE-AAE4-DBE9DFF3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4471755"/>
            <a:ext cx="1944624" cy="19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50BEF-93C9-4645-AE9E-C72E336AAE85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79612" y="457200"/>
            <a:ext cx="8229600" cy="135466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9DA25E"/>
                </a:solidFill>
                <a:cs typeface="Arial Black"/>
              </a:rPr>
              <a:t>Key Components of Successful Integration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992144" y="2370667"/>
            <a:ext cx="8229600" cy="3276600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The Right Integration Team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Cultural Compatibility / Due Diligence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Excellence = Expectations &amp; Execution</a:t>
            </a:r>
          </a:p>
        </p:txBody>
      </p:sp>
      <p:pic>
        <p:nvPicPr>
          <p:cNvPr id="14" name="Picture 2" descr="C:\Users\dgreenberg\AppData\Local\Microsoft\Windows\Temporary Internet Files\Content.Outlook\0RPHXFTC\BPM Logo Square (Color).jpg">
            <a:extLst>
              <a:ext uri="{FF2B5EF4-FFF2-40B4-BE49-F238E27FC236}">
                <a16:creationId xmlns:a16="http://schemas.microsoft.com/office/drawing/2014/main" id="{27D575B2-058C-4683-B8E3-E6E4DCC7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4491527"/>
            <a:ext cx="1944624" cy="19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44B855-63B8-4784-8B0B-74F73B345041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2" b="20063"/>
          <a:stretch/>
        </p:blipFill>
        <p:spPr bwMode="auto">
          <a:xfrm>
            <a:off x="4189412" y="581023"/>
            <a:ext cx="5087938" cy="325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29" y="3962400"/>
            <a:ext cx="114300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One Convention Place, 701 Pike Street, Suite 1400, Seattle, WA 98101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F5B9A-271E-467F-9A30-65806AB5D7A4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  <p:extLst>
      <p:ext uri="{BB962C8B-B14F-4D97-AF65-F5344CB8AC3E}">
        <p14:creationId xmlns:p14="http://schemas.microsoft.com/office/powerpoint/2010/main" val="63993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412" y="1981200"/>
            <a:ext cx="7772400" cy="762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DAVID ECKBERG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2" y="3657600"/>
            <a:ext cx="7772400" cy="217959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ATTORNEY</a:t>
            </a:r>
          </a:p>
          <a:p>
            <a:pPr algn="ctr"/>
            <a:r>
              <a:rPr lang="en-US" dirty="0"/>
              <a:t>BETTS PATTERSON &amp; MINES, P.S.</a:t>
            </a:r>
          </a:p>
          <a:p>
            <a:pPr algn="ctr"/>
            <a:r>
              <a:rPr lang="en-US" dirty="0"/>
              <a:t>916-753-4353 </a:t>
            </a:r>
          </a:p>
          <a:p>
            <a:pPr algn="ctr"/>
            <a:r>
              <a:rPr lang="en-US" dirty="0"/>
              <a:t>deckberg@bpmlaw.com</a:t>
            </a:r>
          </a:p>
        </p:txBody>
      </p:sp>
      <p:pic>
        <p:nvPicPr>
          <p:cNvPr id="4" name="Picture 2" descr="C:\Users\dgreenberg\AppData\Local\Microsoft\Windows\Temporary Internet Files\Content.Outlook\0RPHXFTC\BPM Logo RGB (Color).jpg">
            <a:extLst>
              <a:ext uri="{FF2B5EF4-FFF2-40B4-BE49-F238E27FC236}">
                <a16:creationId xmlns:a16="http://schemas.microsoft.com/office/drawing/2014/main" id="{F8EF0082-218D-4C8C-AB25-09F5A500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5171307"/>
            <a:ext cx="2362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955FD-A086-4AEC-A7DC-3EFE6833DA16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533400"/>
            <a:ext cx="10969943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OVERVIEW OF M &amp; A PROCESS</a:t>
            </a:r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DB8F937-B9BF-4EB8-9700-A64E19E720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847271"/>
              </p:ext>
            </p:extLst>
          </p:nvPr>
        </p:nvGraphicFramePr>
        <p:xfrm>
          <a:off x="711014" y="1524000"/>
          <a:ext cx="865999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AEB290-FFAB-486E-B83C-4B5AFC4182D6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533400"/>
            <a:ext cx="10969943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CERTAIN KEY MATTERS TO ADDRESS AND CONSIDER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AA7C523-DDF2-4B07-A01D-82A7564FD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675441"/>
              </p:ext>
            </p:extLst>
          </p:nvPr>
        </p:nvGraphicFramePr>
        <p:xfrm>
          <a:off x="609441" y="1600200"/>
          <a:ext cx="10969943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DD6B61-2500-431C-B107-AC9AEC403289}"/>
              </a:ext>
            </a:extLst>
          </p:cNvPr>
          <p:cNvSpPr txBox="1"/>
          <p:nvPr/>
        </p:nvSpPr>
        <p:spPr>
          <a:xfrm>
            <a:off x="150812" y="6515493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9612" y="1676401"/>
            <a:ext cx="8229600" cy="4525963"/>
          </a:xfrm>
        </p:spPr>
        <p:txBody>
          <a:bodyPr/>
          <a:lstStyle/>
          <a:p>
            <a:r>
              <a:rPr lang="en-US" dirty="0"/>
              <a:t>Why are you doing the deal?  Seller?  Buyer?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What is the vision?  Seller?  Buyer?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How will this vision be communicated?  Seller?  Buyer?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STRATEGY/PURPOSE OF TRANSACTION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A007A-F329-4067-BC6D-04A01A9D919F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533400"/>
            <a:ext cx="10969943" cy="990600"/>
          </a:xfrm>
        </p:spPr>
        <p:txBody>
          <a:bodyPr anchor="ctr">
            <a:normAutofit/>
          </a:bodyPr>
          <a:lstStyle/>
          <a:p>
            <a:r>
              <a:rPr lang="en-US"/>
              <a:t>INTEGRATION</a:t>
            </a:r>
          </a:p>
        </p:txBody>
      </p:sp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C35DFA3B-574A-4FF1-9915-C0D23D41D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634900"/>
              </p:ext>
            </p:extLst>
          </p:nvPr>
        </p:nvGraphicFramePr>
        <p:xfrm>
          <a:off x="609441" y="1600200"/>
          <a:ext cx="10969943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57D668-7EC9-4221-B51A-168DDF258D13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533400"/>
            <a:ext cx="10969943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DUE DILIGENCE</a:t>
            </a:r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8712A59-70D2-4928-A709-80CA1CBB0E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449220"/>
              </p:ext>
            </p:extLst>
          </p:nvPr>
        </p:nvGraphicFramePr>
        <p:xfrm>
          <a:off x="609441" y="1600200"/>
          <a:ext cx="10969943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64C11C-4AFD-4056-BE40-BE68609B79C2}"/>
              </a:ext>
            </a:extLst>
          </p:cNvPr>
          <p:cNvSpPr txBox="1"/>
          <p:nvPr/>
        </p:nvSpPr>
        <p:spPr>
          <a:xfrm>
            <a:off x="150812" y="65194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603" y="76200"/>
            <a:ext cx="9344766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REPS and WARRANTIES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DB406BC-89AF-4AF1-A814-CBB029DB12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7338760"/>
              </p:ext>
            </p:extLst>
          </p:nvPr>
        </p:nvGraphicFramePr>
        <p:xfrm>
          <a:off x="2196160" y="1371600"/>
          <a:ext cx="543418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Business people shaking hands">
            <a:extLst>
              <a:ext uri="{FF2B5EF4-FFF2-40B4-BE49-F238E27FC236}">
                <a16:creationId xmlns:a16="http://schemas.microsoft.com/office/drawing/2014/main" id="{3FF14B1A-43E2-4053-B203-18CE92BF18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3" y="1133652"/>
            <a:ext cx="6705600" cy="5276496"/>
          </a:xfrm>
          <a:prstGeom prst="rect">
            <a:avLst/>
          </a:prstGeom>
        </p:spPr>
      </p:pic>
      <p:pic>
        <p:nvPicPr>
          <p:cNvPr id="10" name="Picture 2" descr="C:\Users\dgreenberg\AppData\Local\Microsoft\Windows\Temporary Internet Files\Content.Outlook\0RPHXFTC\BPM Logo RGB (Color).jpg">
            <a:extLst>
              <a:ext uri="{FF2B5EF4-FFF2-40B4-BE49-F238E27FC236}">
                <a16:creationId xmlns:a16="http://schemas.microsoft.com/office/drawing/2014/main" id="{88A757C6-07A0-42A3-BD16-0AE267A3A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2" y="5277753"/>
            <a:ext cx="22098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EE977-F8BD-4A82-A670-575EC13A8800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2" y="381000"/>
            <a:ext cx="9344766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DEAL STRUCTURES</a:t>
            </a:r>
          </a:p>
        </p:txBody>
      </p:sp>
      <p:graphicFrame>
        <p:nvGraphicFramePr>
          <p:cNvPr id="18" name="Content Placeholder 1">
            <a:extLst>
              <a:ext uri="{FF2B5EF4-FFF2-40B4-BE49-F238E27FC236}">
                <a16:creationId xmlns:a16="http://schemas.microsoft.com/office/drawing/2014/main" id="{2507F96B-1CF3-4462-8E2D-CF81D9E0889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3151149"/>
              </p:ext>
            </p:extLst>
          </p:nvPr>
        </p:nvGraphicFramePr>
        <p:xfrm>
          <a:off x="760412" y="1524000"/>
          <a:ext cx="9144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84E150-7914-4E22-8607-0BD20C7F7BF0}"/>
              </a:ext>
            </a:extLst>
          </p:cNvPr>
          <p:cNvSpPr txBox="1"/>
          <p:nvPr/>
        </p:nvSpPr>
        <p:spPr>
          <a:xfrm>
            <a:off x="150812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2018 – 2021 David K. Eckberg, Betts, Patterson &amp; Mines, P.S.</a:t>
            </a:r>
          </a:p>
          <a:p>
            <a:r>
              <a:rPr lang="en-US" sz="800" dirty="0"/>
              <a:t>Disclaimer: Legal information is not legal advice</a:t>
            </a: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D7BA07601A14D91FEFDB99C53BACD" ma:contentTypeVersion="6" ma:contentTypeDescription="Create a new document." ma:contentTypeScope="" ma:versionID="8b3e2eccd25b7238a955c0955f695170">
  <xsd:schema xmlns:xsd="http://www.w3.org/2001/XMLSchema" xmlns:xs="http://www.w3.org/2001/XMLSchema" xmlns:p="http://schemas.microsoft.com/office/2006/metadata/properties" xmlns:ns2="0661163f-6308-46b8-b41a-d696100af637" targetNamespace="http://schemas.microsoft.com/office/2006/metadata/properties" ma:root="true" ma:fieldsID="a7865006e9c4440d05a2aa31134d3b81" ns2:_="">
    <xsd:import namespace="0661163f-6308-46b8-b41a-d696100af6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Designation" minOccurs="0"/>
                <xsd:element ref="ns2:Designa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1163f-6308-46b8-b41a-d696100af6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signation" ma:index="12" nillable="true" ma:displayName="Designation" ma:format="Dropdown" ma:internalName="Designatio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Designation2" ma:index="13" nillable="true" ma:displayName="Designation 2" ma:format="Dropdown" ma:internalName="Designation2">
      <xsd:simpleType>
        <xsd:restriction base="dms:Choice">
          <xsd:enumeration value="Mergers &amp; Acquisitions"/>
          <xsd:enumeration value="Environmental Law"/>
          <xsd:enumeration value="General Counsel"/>
          <xsd:enumeration value="Employment Matters"/>
          <xsd:enumeration value="Corporate Structuring"/>
          <xsd:enumeration value="Owner and Management Matters"/>
          <xsd:enumeration value="Ownership Transition"/>
          <xsd:enumeration value="Collections"/>
          <xsd:enumeration value="Intellectual Property"/>
          <xsd:enumeration value="Professional Licens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ignation2 xmlns="0661163f-6308-46b8-b41a-d696100af637" xsi:nil="true"/>
    <Designation xmlns="0661163f-6308-46b8-b41a-d696100af637" xsi:nil="true"/>
  </documentManagement>
</p:properties>
</file>

<file path=customXml/itemProps1.xml><?xml version="1.0" encoding="utf-8"?>
<ds:datastoreItem xmlns:ds="http://schemas.openxmlformats.org/officeDocument/2006/customXml" ds:itemID="{FB0DA5A4-E2D0-43EC-941E-80D74648A793}"/>
</file>

<file path=customXml/itemProps2.xml><?xml version="1.0" encoding="utf-8"?>
<ds:datastoreItem xmlns:ds="http://schemas.openxmlformats.org/officeDocument/2006/customXml" ds:itemID="{2BA1A043-3B5A-4E22-9468-40BC92127D17}"/>
</file>

<file path=customXml/itemProps3.xml><?xml version="1.0" encoding="utf-8"?>
<ds:datastoreItem xmlns:ds="http://schemas.openxmlformats.org/officeDocument/2006/customXml" ds:itemID="{B4C6CA38-06EB-4191-9BA1-D73C5A1A2A30}"/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985</Words>
  <Application>Microsoft Office PowerPoint</Application>
  <PresentationFormat>Custom</PresentationFormat>
  <Paragraphs>153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Clarity</vt:lpstr>
      <vt:lpstr>PowerPoint Presentation</vt:lpstr>
      <vt:lpstr>DAVID ECKBERG</vt:lpstr>
      <vt:lpstr>OVERVIEW OF M &amp; A PROCESS</vt:lpstr>
      <vt:lpstr>CERTAIN KEY MATTERS TO ADDRESS AND CONSIDER</vt:lpstr>
      <vt:lpstr>STRATEGY/PURPOSE OF TRANSACTION</vt:lpstr>
      <vt:lpstr>INTEGRATION</vt:lpstr>
      <vt:lpstr>DUE DILIGENCE</vt:lpstr>
      <vt:lpstr>REPS and WARRANTIES</vt:lpstr>
      <vt:lpstr>DEAL STRUCTURES</vt:lpstr>
      <vt:lpstr>Why Firms Merge</vt:lpstr>
      <vt:lpstr>Keys to a Successful (or Unsuccessful) Deal</vt:lpstr>
      <vt:lpstr>Due Diligence</vt:lpstr>
      <vt:lpstr>Tax Considerations</vt:lpstr>
      <vt:lpstr>Commonly overlooked areas </vt:lpstr>
      <vt:lpstr>Commonly Overlooked Areas</vt:lpstr>
      <vt:lpstr>Communication &amp; Retention Strategies</vt:lpstr>
      <vt:lpstr>Key Components of Successful Integration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Kruh</dc:creator>
  <cp:lastModifiedBy>Elizabeth Kruh</cp:lastModifiedBy>
  <cp:revision>6</cp:revision>
  <dcterms:created xsi:type="dcterms:W3CDTF">2021-01-15T20:40:43Z</dcterms:created>
  <dcterms:modified xsi:type="dcterms:W3CDTF">2021-01-19T19:52:05Z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0x010100B16D7BA07601A14D91FEFDB99C53BACD</vt:lpwstr>
  </property>
</Properties>
</file>